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3f94795ee248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2612e39667405a"/>
  </p:sldMasterIdLst>
  <p:sldIdLst>
    <p:sldId xmlns:r="http://schemas.openxmlformats.org/officeDocument/2006/relationships" id="256" r:id="R08a716ddc9d64492"/>
    <p:sldId xmlns:r="http://schemas.openxmlformats.org/officeDocument/2006/relationships" id="257" r:id="Rd5a373ecee3249a2"/>
    <p:sldId xmlns:r="http://schemas.openxmlformats.org/officeDocument/2006/relationships" id="258" r:id="R88fe6ade062843ca"/>
    <p:sldId xmlns:r="http://schemas.openxmlformats.org/officeDocument/2006/relationships" id="259" r:id="R772ab11fa0ec4c93"/>
    <p:sldId xmlns:r="http://schemas.openxmlformats.org/officeDocument/2006/relationships" id="260" r:id="Reea213a2a7924c08"/>
    <p:sldId xmlns:r="http://schemas.openxmlformats.org/officeDocument/2006/relationships" id="261" r:id="R4e29ea4613854f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2612e39667405a" /><Relationship Type="http://schemas.openxmlformats.org/officeDocument/2006/relationships/slide" Target="/ppt/slides/slide1.xml" Id="R08a716ddc9d64492" /><Relationship Type="http://schemas.openxmlformats.org/officeDocument/2006/relationships/slide" Target="/ppt/slides/slide2.xml" Id="Rd5a373ecee3249a2" /><Relationship Type="http://schemas.openxmlformats.org/officeDocument/2006/relationships/slide" Target="/ppt/slides/slide3.xml" Id="R88fe6ade062843ca" /><Relationship Type="http://schemas.openxmlformats.org/officeDocument/2006/relationships/slide" Target="/ppt/slides/slide4.xml" Id="R772ab11fa0ec4c93" /><Relationship Type="http://schemas.openxmlformats.org/officeDocument/2006/relationships/slide" Target="/ppt/slides/slide5.xml" Id="Reea213a2a7924c08" /><Relationship Type="http://schemas.openxmlformats.org/officeDocument/2006/relationships/slide" Target="/ppt/slides/slide6.xml" Id="R4e29ea4613854f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d713c86ad149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22ae781e543cb" /><Relationship Type="http://schemas.openxmlformats.org/officeDocument/2006/relationships/theme" Target="/ppt/slideMasters/theme/theme1.xml" Id="R9dd40145531b4a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b22ae781e543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2d6c90bdb47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4fddef29a4b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fae23b44449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a354f637948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1d4978d8448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9265b0efd4a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4 071 743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4 094 644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7. etasje, 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918 002 804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