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201714950a43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ad3c64659c4403"/>
  </p:sldMasterIdLst>
  <p:sldIdLst>
    <p:sldId xmlns:r="http://schemas.openxmlformats.org/officeDocument/2006/relationships" id="256" r:id="R2b22b126bcb74a5f"/>
    <p:sldId xmlns:r="http://schemas.openxmlformats.org/officeDocument/2006/relationships" id="257" r:id="R841ebdf0333f4258"/>
    <p:sldId xmlns:r="http://schemas.openxmlformats.org/officeDocument/2006/relationships" id="258" r:id="R4f39274eb70f4a37"/>
    <p:sldId xmlns:r="http://schemas.openxmlformats.org/officeDocument/2006/relationships" id="259" r:id="R0f8ba36e87824305"/>
    <p:sldId xmlns:r="http://schemas.openxmlformats.org/officeDocument/2006/relationships" id="260" r:id="R25ad37d76484412e"/>
    <p:sldId xmlns:r="http://schemas.openxmlformats.org/officeDocument/2006/relationships" id="261" r:id="R2eb8f9d75d644326"/>
    <p:sldId xmlns:r="http://schemas.openxmlformats.org/officeDocument/2006/relationships" id="262" r:id="R5ad84ab694124c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d3c64659c4403" /><Relationship Type="http://schemas.openxmlformats.org/officeDocument/2006/relationships/slide" Target="/ppt/slides/slide1.xml" Id="R2b22b126bcb74a5f" /><Relationship Type="http://schemas.openxmlformats.org/officeDocument/2006/relationships/slide" Target="/ppt/slides/slide2.xml" Id="R841ebdf0333f4258" /><Relationship Type="http://schemas.openxmlformats.org/officeDocument/2006/relationships/slide" Target="/ppt/slides/slide3.xml" Id="R4f39274eb70f4a37" /><Relationship Type="http://schemas.openxmlformats.org/officeDocument/2006/relationships/slide" Target="/ppt/slides/slide4.xml" Id="R0f8ba36e87824305" /><Relationship Type="http://schemas.openxmlformats.org/officeDocument/2006/relationships/slide" Target="/ppt/slides/slide5.xml" Id="R25ad37d76484412e" /><Relationship Type="http://schemas.openxmlformats.org/officeDocument/2006/relationships/slide" Target="/ppt/slides/slide6.xml" Id="R2eb8f9d75d644326" /><Relationship Type="http://schemas.openxmlformats.org/officeDocument/2006/relationships/slide" Target="/ppt/slides/slide7.xml" Id="R5ad84ab694124c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51405bfb440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28195789f4ec9" /><Relationship Type="http://schemas.openxmlformats.org/officeDocument/2006/relationships/theme" Target="/ppt/slideMasters/theme/theme1.xml" Id="Ref52a117bea344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428195789f4e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d1e84b823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a7368bd42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de64cf61f49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0247dc3a04e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2efe6ec824f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c8a46aaf14c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6e77a83e343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SUPERTANKER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SUPERTANKER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1 257 967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2 568 124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3 686 606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Verksgata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918 030 174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SUPERTANKER AS</a:t>
            </a:r>
          </a:p>
        </p:txBody>
      </p:sp>
    </p:spTree>
  </p:cSld>
  <p:clrMapOvr>
    <a:masterClrMapping xmlns:a="http://schemas.openxmlformats.org/drawingml/2006/main"/>
  </p:clrMapOvr>
</p:sld>
</file>