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ebfa8f17b4f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6a19d56c5425c"/>
  </p:sldMasterIdLst>
  <p:sldIdLst>
    <p:sldId xmlns:r="http://schemas.openxmlformats.org/officeDocument/2006/relationships" id="256" r:id="Ra4699440a57a48bd"/>
    <p:sldId xmlns:r="http://schemas.openxmlformats.org/officeDocument/2006/relationships" id="257" r:id="Rf3e297200f8a4f87"/>
    <p:sldId xmlns:r="http://schemas.openxmlformats.org/officeDocument/2006/relationships" id="258" r:id="R85deb927268b4997"/>
    <p:sldId xmlns:r="http://schemas.openxmlformats.org/officeDocument/2006/relationships" id="259" r:id="R79684f8d8fb04748"/>
    <p:sldId xmlns:r="http://schemas.openxmlformats.org/officeDocument/2006/relationships" id="260" r:id="Ree5c0f9b909944df"/>
    <p:sldId xmlns:r="http://schemas.openxmlformats.org/officeDocument/2006/relationships" id="261" r:id="R3d37574620ed484d"/>
    <p:sldId xmlns:r="http://schemas.openxmlformats.org/officeDocument/2006/relationships" id="262" r:id="Rb8d56855a2a547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6a19d56c5425c" /><Relationship Type="http://schemas.openxmlformats.org/officeDocument/2006/relationships/slide" Target="/ppt/slides/slide1.xml" Id="Ra4699440a57a48bd" /><Relationship Type="http://schemas.openxmlformats.org/officeDocument/2006/relationships/slide" Target="/ppt/slides/slide2.xml" Id="Rf3e297200f8a4f87" /><Relationship Type="http://schemas.openxmlformats.org/officeDocument/2006/relationships/slide" Target="/ppt/slides/slide3.xml" Id="R85deb927268b4997" /><Relationship Type="http://schemas.openxmlformats.org/officeDocument/2006/relationships/slide" Target="/ppt/slides/slide4.xml" Id="R79684f8d8fb04748" /><Relationship Type="http://schemas.openxmlformats.org/officeDocument/2006/relationships/slide" Target="/ppt/slides/slide5.xml" Id="Ree5c0f9b909944df" /><Relationship Type="http://schemas.openxmlformats.org/officeDocument/2006/relationships/slide" Target="/ppt/slides/slide6.xml" Id="R3d37574620ed484d" /><Relationship Type="http://schemas.openxmlformats.org/officeDocument/2006/relationships/slide" Target="/ppt/slides/slide7.xml" Id="Rb8d56855a2a547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1867fd84b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dab725c234a51" /><Relationship Type="http://schemas.openxmlformats.org/officeDocument/2006/relationships/theme" Target="/ppt/slideMasters/theme/theme1.xml" Id="Rbb5220f6b10b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cdab725c23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19f867616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b2f58f92b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44f423540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0a2dc3f5540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124a7a547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bd7648ef14d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590519c4d44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ALMOND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ALMOND GROUP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329 543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145 373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13 838 069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18 852 834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GAUTAM GUPTA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ABNASH CHANDER GUPTA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Gråterudveien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918 035 354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ALMOND GROUP AS</a:t>
            </a:r>
          </a:p>
        </p:txBody>
      </p:sp>
    </p:spTree>
  </p:cSld>
  <p:clrMapOvr>
    <a:masterClrMapping xmlns:a="http://schemas.openxmlformats.org/drawingml/2006/main"/>
  </p:clrMapOvr>
</p:sld>
</file>