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2974a92b8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dea7de1484063"/>
  </p:sldMasterIdLst>
  <p:sldIdLst>
    <p:sldId xmlns:r="http://schemas.openxmlformats.org/officeDocument/2006/relationships" id="256" r:id="Rcf4f02896b1a40a9"/>
    <p:sldId xmlns:r="http://schemas.openxmlformats.org/officeDocument/2006/relationships" id="257" r:id="R0e1cd6111ef64d1f"/>
    <p:sldId xmlns:r="http://schemas.openxmlformats.org/officeDocument/2006/relationships" id="258" r:id="R03c3b78d1ae840ea"/>
    <p:sldId xmlns:r="http://schemas.openxmlformats.org/officeDocument/2006/relationships" id="259" r:id="Re9695aeccb3d4739"/>
    <p:sldId xmlns:r="http://schemas.openxmlformats.org/officeDocument/2006/relationships" id="260" r:id="R7f919dcfd2ef4634"/>
    <p:sldId xmlns:r="http://schemas.openxmlformats.org/officeDocument/2006/relationships" id="261" r:id="R95c3fff4381b4feb"/>
    <p:sldId xmlns:r="http://schemas.openxmlformats.org/officeDocument/2006/relationships" id="262" r:id="Ra639172a2a40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dea7de1484063" /><Relationship Type="http://schemas.openxmlformats.org/officeDocument/2006/relationships/slide" Target="/ppt/slides/slide1.xml" Id="Rcf4f02896b1a40a9" /><Relationship Type="http://schemas.openxmlformats.org/officeDocument/2006/relationships/slide" Target="/ppt/slides/slide2.xml" Id="R0e1cd6111ef64d1f" /><Relationship Type="http://schemas.openxmlformats.org/officeDocument/2006/relationships/slide" Target="/ppt/slides/slide3.xml" Id="R03c3b78d1ae840ea" /><Relationship Type="http://schemas.openxmlformats.org/officeDocument/2006/relationships/slide" Target="/ppt/slides/slide4.xml" Id="Re9695aeccb3d4739" /><Relationship Type="http://schemas.openxmlformats.org/officeDocument/2006/relationships/slide" Target="/ppt/slides/slide5.xml" Id="R7f919dcfd2ef4634" /><Relationship Type="http://schemas.openxmlformats.org/officeDocument/2006/relationships/slide" Target="/ppt/slides/slide6.xml" Id="R95c3fff4381b4feb" /><Relationship Type="http://schemas.openxmlformats.org/officeDocument/2006/relationships/slide" Target="/ppt/slides/slide7.xml" Id="Ra639172a2a40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184cd2e3e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5a68ddbf410b" /><Relationship Type="http://schemas.openxmlformats.org/officeDocument/2006/relationships/theme" Target="/ppt/slideMasters/theme/theme1.xml" Id="R2eee1d82d586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75a68ddbf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910a2c0de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cbe5286f1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f23ab59d8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03e6d06b1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6fb9eed00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b43a18c0c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8748432c5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WIKTORIN RÅDGIVNING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LÆRUM WIKTORIN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Christian L. Wiktorin, Kirsebærstien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christian@re-revisjon.no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