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c9124c470f4d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a1de5f56e14115"/>
  </p:sldMasterIdLst>
  <p:sldIdLst>
    <p:sldId xmlns:r="http://schemas.openxmlformats.org/officeDocument/2006/relationships" id="256" r:id="Rb8e972a6854a40ad"/>
    <p:sldId xmlns:r="http://schemas.openxmlformats.org/officeDocument/2006/relationships" id="257" r:id="Raefb6bde1af849f5"/>
    <p:sldId xmlns:r="http://schemas.openxmlformats.org/officeDocument/2006/relationships" id="258" r:id="Rfe0eb6ba0cd74ca4"/>
    <p:sldId xmlns:r="http://schemas.openxmlformats.org/officeDocument/2006/relationships" id="259" r:id="R353e9953286649f6"/>
    <p:sldId xmlns:r="http://schemas.openxmlformats.org/officeDocument/2006/relationships" id="260" r:id="R1224ac5e745144f3"/>
    <p:sldId xmlns:r="http://schemas.openxmlformats.org/officeDocument/2006/relationships" id="261" r:id="R3175bbb4b08243a3"/>
    <p:sldId xmlns:r="http://schemas.openxmlformats.org/officeDocument/2006/relationships" id="262" r:id="R2af4e245c3e9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1de5f56e14115" /><Relationship Type="http://schemas.openxmlformats.org/officeDocument/2006/relationships/slide" Target="/ppt/slides/slide1.xml" Id="Rb8e972a6854a40ad" /><Relationship Type="http://schemas.openxmlformats.org/officeDocument/2006/relationships/slide" Target="/ppt/slides/slide2.xml" Id="Raefb6bde1af849f5" /><Relationship Type="http://schemas.openxmlformats.org/officeDocument/2006/relationships/slide" Target="/ppt/slides/slide3.xml" Id="Rfe0eb6ba0cd74ca4" /><Relationship Type="http://schemas.openxmlformats.org/officeDocument/2006/relationships/slide" Target="/ppt/slides/slide4.xml" Id="R353e9953286649f6" /><Relationship Type="http://schemas.openxmlformats.org/officeDocument/2006/relationships/slide" Target="/ppt/slides/slide5.xml" Id="R1224ac5e745144f3" /><Relationship Type="http://schemas.openxmlformats.org/officeDocument/2006/relationships/slide" Target="/ppt/slides/slide6.xml" Id="R3175bbb4b08243a3" /><Relationship Type="http://schemas.openxmlformats.org/officeDocument/2006/relationships/slide" Target="/ppt/slides/slide7.xml" Id="R2af4e245c3e9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2cbe531fb47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e4afbc6bd44dd" /><Relationship Type="http://schemas.openxmlformats.org/officeDocument/2006/relationships/theme" Target="/ppt/slideMasters/theme/theme1.xml" Id="R951b910e49e345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6e4afbc6bd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50b0833e343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c2eba13fb41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7dbafaa8a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7ca8af38640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769081f1741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fe89aae2440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37dfd2419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THS INVESTMENT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THS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THS INVESTMENT GROUP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THS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THS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THS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491 589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1 535 959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1 535 551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THS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 TIN TRINH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HAAVIK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PJAAKA TORP  –  21,3 %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JOHAN RUSILLO STEEN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NICHOLAS SOGGE EMDAL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THS INVESTMENT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Mellomila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918 053 646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THS INVESTMENT GROUP AS</a:t>
            </a:r>
          </a:p>
        </p:txBody>
      </p:sp>
    </p:spTree>
  </p:cSld>
  <p:clrMapOvr>
    <a:masterClrMapping xmlns:a="http://schemas.openxmlformats.org/drawingml/2006/main"/>
  </p:clrMapOvr>
</p:sld>
</file>