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2ca70f88be4a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cc83ca88fd4674"/>
  </p:sldMasterIdLst>
  <p:sldIdLst>
    <p:sldId xmlns:r="http://schemas.openxmlformats.org/officeDocument/2006/relationships" id="256" r:id="R1740dcd4a2634062"/>
    <p:sldId xmlns:r="http://schemas.openxmlformats.org/officeDocument/2006/relationships" id="257" r:id="Rd2ad7b7aff784049"/>
    <p:sldId xmlns:r="http://schemas.openxmlformats.org/officeDocument/2006/relationships" id="258" r:id="R6c92d14a2c464c6c"/>
    <p:sldId xmlns:r="http://schemas.openxmlformats.org/officeDocument/2006/relationships" id="259" r:id="Rbc5b2e1564dd4fdb"/>
    <p:sldId xmlns:r="http://schemas.openxmlformats.org/officeDocument/2006/relationships" id="260" r:id="R080f6cc999804406"/>
    <p:sldId xmlns:r="http://schemas.openxmlformats.org/officeDocument/2006/relationships" id="261" r:id="R9806c256783047d4"/>
    <p:sldId xmlns:r="http://schemas.openxmlformats.org/officeDocument/2006/relationships" id="262" r:id="R78fa8f9d2605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c83ca88fd4674" /><Relationship Type="http://schemas.openxmlformats.org/officeDocument/2006/relationships/slide" Target="/ppt/slides/slide1.xml" Id="R1740dcd4a2634062" /><Relationship Type="http://schemas.openxmlformats.org/officeDocument/2006/relationships/slide" Target="/ppt/slides/slide2.xml" Id="Rd2ad7b7aff784049" /><Relationship Type="http://schemas.openxmlformats.org/officeDocument/2006/relationships/slide" Target="/ppt/slides/slide3.xml" Id="R6c92d14a2c464c6c" /><Relationship Type="http://schemas.openxmlformats.org/officeDocument/2006/relationships/slide" Target="/ppt/slides/slide4.xml" Id="Rbc5b2e1564dd4fdb" /><Relationship Type="http://schemas.openxmlformats.org/officeDocument/2006/relationships/slide" Target="/ppt/slides/slide5.xml" Id="R080f6cc999804406" /><Relationship Type="http://schemas.openxmlformats.org/officeDocument/2006/relationships/slide" Target="/ppt/slides/slide6.xml" Id="R9806c256783047d4" /><Relationship Type="http://schemas.openxmlformats.org/officeDocument/2006/relationships/slide" Target="/ppt/slides/slide7.xml" Id="R78fa8f9d2605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b9256eeb840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c50fed92644e6" /><Relationship Type="http://schemas.openxmlformats.org/officeDocument/2006/relationships/theme" Target="/ppt/slideMasters/theme/theme1.xml" Id="Rf5ec0c9d0c3943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fc50fed92644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476fd04fa4c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18d2027724f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830b47db64b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babaf852c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a275442eb4f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8acdcdd7f45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4ad9d5e39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WEIER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112 901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718 509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2 250 923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4 780 165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NICOLAJ REFSHALL WEIERGANG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Nicolaj Weiergang, Tomtestubben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918 055 800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WEIER AS</a:t>
            </a:r>
          </a:p>
        </p:txBody>
      </p:sp>
    </p:spTree>
  </p:cSld>
  <p:clrMapOvr>
    <a:masterClrMapping xmlns:a="http://schemas.openxmlformats.org/drawingml/2006/main"/>
  </p:clrMapOvr>
</p:sld>
</file>