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4c6198084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c0dc045de4968"/>
  </p:sldMasterIdLst>
  <p:sldIdLst>
    <p:sldId xmlns:r="http://schemas.openxmlformats.org/officeDocument/2006/relationships" id="256" r:id="Rcac04a474d464856"/>
    <p:sldId xmlns:r="http://schemas.openxmlformats.org/officeDocument/2006/relationships" id="257" r:id="R7f7c1f8bee81444b"/>
    <p:sldId xmlns:r="http://schemas.openxmlformats.org/officeDocument/2006/relationships" id="258" r:id="R25353f9b1dfb43a8"/>
    <p:sldId xmlns:r="http://schemas.openxmlformats.org/officeDocument/2006/relationships" id="259" r:id="R4095142295444bc1"/>
    <p:sldId xmlns:r="http://schemas.openxmlformats.org/officeDocument/2006/relationships" id="260" r:id="R9ee55d465e704c3f"/>
    <p:sldId xmlns:r="http://schemas.openxmlformats.org/officeDocument/2006/relationships" id="261" r:id="R837f42ca10a54cc0"/>
    <p:sldId xmlns:r="http://schemas.openxmlformats.org/officeDocument/2006/relationships" id="262" r:id="R399c64b8c43c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c0dc045de4968" /><Relationship Type="http://schemas.openxmlformats.org/officeDocument/2006/relationships/slide" Target="/ppt/slides/slide1.xml" Id="Rcac04a474d464856" /><Relationship Type="http://schemas.openxmlformats.org/officeDocument/2006/relationships/slide" Target="/ppt/slides/slide2.xml" Id="R7f7c1f8bee81444b" /><Relationship Type="http://schemas.openxmlformats.org/officeDocument/2006/relationships/slide" Target="/ppt/slides/slide3.xml" Id="R25353f9b1dfb43a8" /><Relationship Type="http://schemas.openxmlformats.org/officeDocument/2006/relationships/slide" Target="/ppt/slides/slide4.xml" Id="R4095142295444bc1" /><Relationship Type="http://schemas.openxmlformats.org/officeDocument/2006/relationships/slide" Target="/ppt/slides/slide5.xml" Id="R9ee55d465e704c3f" /><Relationship Type="http://schemas.openxmlformats.org/officeDocument/2006/relationships/slide" Target="/ppt/slides/slide6.xml" Id="R837f42ca10a54cc0" /><Relationship Type="http://schemas.openxmlformats.org/officeDocument/2006/relationships/slide" Target="/ppt/slides/slide7.xml" Id="R399c64b8c43c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fdef69ca4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951e961374bf5" /><Relationship Type="http://schemas.openxmlformats.org/officeDocument/2006/relationships/theme" Target="/ppt/slideMasters/theme/theme1.xml" Id="R75e0404df1db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951e96137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b388f4c0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38709d4f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93b5ed5b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4bc0de78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698320ece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26a205bd3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f6bc0cae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117 081 785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145 988 519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183 704 982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