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906e75282c40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9566580ef849d2"/>
  </p:sldMasterIdLst>
  <p:sldIdLst>
    <p:sldId xmlns:r="http://schemas.openxmlformats.org/officeDocument/2006/relationships" id="256" r:id="R0f2a44fc27dc416d"/>
    <p:sldId xmlns:r="http://schemas.openxmlformats.org/officeDocument/2006/relationships" id="257" r:id="R8e14e449901c4584"/>
    <p:sldId xmlns:r="http://schemas.openxmlformats.org/officeDocument/2006/relationships" id="258" r:id="R9686621516294953"/>
    <p:sldId xmlns:r="http://schemas.openxmlformats.org/officeDocument/2006/relationships" id="259" r:id="R5c8ce95ec51a41eb"/>
    <p:sldId xmlns:r="http://schemas.openxmlformats.org/officeDocument/2006/relationships" id="260" r:id="R69daaf5372114cd6"/>
    <p:sldId xmlns:r="http://schemas.openxmlformats.org/officeDocument/2006/relationships" id="261" r:id="R4fbbfd4098f94eba"/>
    <p:sldId xmlns:r="http://schemas.openxmlformats.org/officeDocument/2006/relationships" id="262" r:id="R88c9ad47c26f47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9566580ef849d2" /><Relationship Type="http://schemas.openxmlformats.org/officeDocument/2006/relationships/slide" Target="/ppt/slides/slide1.xml" Id="R0f2a44fc27dc416d" /><Relationship Type="http://schemas.openxmlformats.org/officeDocument/2006/relationships/slide" Target="/ppt/slides/slide2.xml" Id="R8e14e449901c4584" /><Relationship Type="http://schemas.openxmlformats.org/officeDocument/2006/relationships/slide" Target="/ppt/slides/slide3.xml" Id="R9686621516294953" /><Relationship Type="http://schemas.openxmlformats.org/officeDocument/2006/relationships/slide" Target="/ppt/slides/slide4.xml" Id="R5c8ce95ec51a41eb" /><Relationship Type="http://schemas.openxmlformats.org/officeDocument/2006/relationships/slide" Target="/ppt/slides/slide5.xml" Id="R69daaf5372114cd6" /><Relationship Type="http://schemas.openxmlformats.org/officeDocument/2006/relationships/slide" Target="/ppt/slides/slide6.xml" Id="R4fbbfd4098f94eba" /><Relationship Type="http://schemas.openxmlformats.org/officeDocument/2006/relationships/slide" Target="/ppt/slides/slide7.xml" Id="R88c9ad47c26f47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5f2f0721dd47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c53b718054bf6" /><Relationship Type="http://schemas.openxmlformats.org/officeDocument/2006/relationships/theme" Target="/ppt/slideMasters/theme/theme1.xml" Id="R8455301ad3cc4b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0c53b718054b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bcc2b7f5c43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91989e4714c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4a2db8fc749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72368ebdc46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64aec4a6e44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11387646741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2afb8bb3c47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KAST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KAST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113 927 031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132 438 798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149 059 236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STENSHAGEN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918 083 766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FINANS AS</a:t>
            </a:r>
          </a:p>
        </p:txBody>
      </p:sp>
    </p:spTree>
  </p:cSld>
  <p:clrMapOvr>
    <a:masterClrMapping xmlns:a="http://schemas.openxmlformats.org/drawingml/2006/main"/>
  </p:clrMapOvr>
</p:sld>
</file>