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add530f0e646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c8ab320dad4cf1"/>
  </p:sldMasterIdLst>
  <p:sldIdLst>
    <p:sldId xmlns:r="http://schemas.openxmlformats.org/officeDocument/2006/relationships" id="256" r:id="Rb1e0c774f83d4958"/>
    <p:sldId xmlns:r="http://schemas.openxmlformats.org/officeDocument/2006/relationships" id="257" r:id="R93e4117c63eb4e9a"/>
    <p:sldId xmlns:r="http://schemas.openxmlformats.org/officeDocument/2006/relationships" id="258" r:id="R953c0a1676c446db"/>
    <p:sldId xmlns:r="http://schemas.openxmlformats.org/officeDocument/2006/relationships" id="259" r:id="R28720d3e6efa422b"/>
    <p:sldId xmlns:r="http://schemas.openxmlformats.org/officeDocument/2006/relationships" id="260" r:id="Rb43a71d243d4463b"/>
    <p:sldId xmlns:r="http://schemas.openxmlformats.org/officeDocument/2006/relationships" id="261" r:id="Rba2f310ef75542e9"/>
    <p:sldId xmlns:r="http://schemas.openxmlformats.org/officeDocument/2006/relationships" id="262" r:id="Rbf6451a9658a49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8ab320dad4cf1" /><Relationship Type="http://schemas.openxmlformats.org/officeDocument/2006/relationships/slide" Target="/ppt/slides/slide1.xml" Id="Rb1e0c774f83d4958" /><Relationship Type="http://schemas.openxmlformats.org/officeDocument/2006/relationships/slide" Target="/ppt/slides/slide2.xml" Id="R93e4117c63eb4e9a" /><Relationship Type="http://schemas.openxmlformats.org/officeDocument/2006/relationships/slide" Target="/ppt/slides/slide3.xml" Id="R953c0a1676c446db" /><Relationship Type="http://schemas.openxmlformats.org/officeDocument/2006/relationships/slide" Target="/ppt/slides/slide4.xml" Id="R28720d3e6efa422b" /><Relationship Type="http://schemas.openxmlformats.org/officeDocument/2006/relationships/slide" Target="/ppt/slides/slide5.xml" Id="Rb43a71d243d4463b" /><Relationship Type="http://schemas.openxmlformats.org/officeDocument/2006/relationships/slide" Target="/ppt/slides/slide6.xml" Id="Rba2f310ef75542e9" /><Relationship Type="http://schemas.openxmlformats.org/officeDocument/2006/relationships/slide" Target="/ppt/slides/slide7.xml" Id="Rbf6451a9658a49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1454373ee46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55406575a4166" /><Relationship Type="http://schemas.openxmlformats.org/officeDocument/2006/relationships/theme" Target="/ppt/slideMasters/theme/theme1.xml" Id="R8a8e606b06134c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c55406575a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66f79b8024e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9de36de014e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c9f787978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f0d152db6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15e82801f45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ac2e4bb6047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a4629f51046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GAV INVEST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5 773 009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5 799 246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GEIR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Bøgardsvegen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918 087 044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GAV INVEST AS</a:t>
            </a:r>
          </a:p>
        </p:txBody>
      </p:sp>
    </p:spTree>
  </p:cSld>
  <p:clrMapOvr>
    <a:masterClrMapping xmlns:a="http://schemas.openxmlformats.org/drawingml/2006/main"/>
  </p:clrMapOvr>
</p:sld>
</file>