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1b4817de6049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81ba9b63fc47da"/>
  </p:sldMasterIdLst>
  <p:sldIdLst>
    <p:sldId xmlns:r="http://schemas.openxmlformats.org/officeDocument/2006/relationships" id="256" r:id="R9572d2b61b5e4666"/>
    <p:sldId xmlns:r="http://schemas.openxmlformats.org/officeDocument/2006/relationships" id="257" r:id="R0370cb4212d14a4e"/>
    <p:sldId xmlns:r="http://schemas.openxmlformats.org/officeDocument/2006/relationships" id="258" r:id="R8c39c4dbeb344935"/>
    <p:sldId xmlns:r="http://schemas.openxmlformats.org/officeDocument/2006/relationships" id="259" r:id="R0a637263cbe24ad2"/>
    <p:sldId xmlns:r="http://schemas.openxmlformats.org/officeDocument/2006/relationships" id="260" r:id="R2454d13d6e894156"/>
    <p:sldId xmlns:r="http://schemas.openxmlformats.org/officeDocument/2006/relationships" id="261" r:id="R641c74be1b3e4145"/>
    <p:sldId xmlns:r="http://schemas.openxmlformats.org/officeDocument/2006/relationships" id="262" r:id="R99577a13098147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1ba9b63fc47da" /><Relationship Type="http://schemas.openxmlformats.org/officeDocument/2006/relationships/slide" Target="/ppt/slides/slide1.xml" Id="R9572d2b61b5e4666" /><Relationship Type="http://schemas.openxmlformats.org/officeDocument/2006/relationships/slide" Target="/ppt/slides/slide2.xml" Id="R0370cb4212d14a4e" /><Relationship Type="http://schemas.openxmlformats.org/officeDocument/2006/relationships/slide" Target="/ppt/slides/slide3.xml" Id="R8c39c4dbeb344935" /><Relationship Type="http://schemas.openxmlformats.org/officeDocument/2006/relationships/slide" Target="/ppt/slides/slide4.xml" Id="R0a637263cbe24ad2" /><Relationship Type="http://schemas.openxmlformats.org/officeDocument/2006/relationships/slide" Target="/ppt/slides/slide5.xml" Id="R2454d13d6e894156" /><Relationship Type="http://schemas.openxmlformats.org/officeDocument/2006/relationships/slide" Target="/ppt/slides/slide6.xml" Id="R641c74be1b3e4145" /><Relationship Type="http://schemas.openxmlformats.org/officeDocument/2006/relationships/slide" Target="/ppt/slides/slide7.xml" Id="R99577a13098147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24526b66643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82f3346624ebc" /><Relationship Type="http://schemas.openxmlformats.org/officeDocument/2006/relationships/theme" Target="/ppt/slideMasters/theme/theme1.xml" Id="R2018914e5f9b40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e82f3346624e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943bfa2ea4e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fd10bbd2848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84337bbed47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7776dfd2a46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b5ec5a65546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60dbb4f4349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1cfde4b3444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FIRST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FIRST ACCOUNTING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7 459 827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617 540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3 437 292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BUKKEN BRUSE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AMBROSIA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DRIVER TRAFIKKSKOLE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post@bv-forvaltning.no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www.bv-forvaltning.no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918 088 938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ACCOUNTING AS</a:t>
            </a:r>
          </a:p>
        </p:txBody>
      </p:sp>
    </p:spTree>
  </p:cSld>
  <p:clrMapOvr>
    <a:masterClrMapping xmlns:a="http://schemas.openxmlformats.org/drawingml/2006/main"/>
  </p:clrMapOvr>
</p:sld>
</file>