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4bd6f1b6d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9ae855c6a4d87"/>
  </p:sldMasterIdLst>
  <p:sldIdLst>
    <p:sldId xmlns:r="http://schemas.openxmlformats.org/officeDocument/2006/relationships" id="256" r:id="Rb4d37270c74e46c9"/>
    <p:sldId xmlns:r="http://schemas.openxmlformats.org/officeDocument/2006/relationships" id="257" r:id="Rc24dcf83eaf843b5"/>
    <p:sldId xmlns:r="http://schemas.openxmlformats.org/officeDocument/2006/relationships" id="258" r:id="R7daa588fe45247b2"/>
    <p:sldId xmlns:r="http://schemas.openxmlformats.org/officeDocument/2006/relationships" id="259" r:id="R832b6fa0b95e41ab"/>
    <p:sldId xmlns:r="http://schemas.openxmlformats.org/officeDocument/2006/relationships" id="260" r:id="Rd28250fdb6064555"/>
    <p:sldId xmlns:r="http://schemas.openxmlformats.org/officeDocument/2006/relationships" id="261" r:id="R50afe7631590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9ae855c6a4d87" /><Relationship Type="http://schemas.openxmlformats.org/officeDocument/2006/relationships/slide" Target="/ppt/slides/slide1.xml" Id="Rb4d37270c74e46c9" /><Relationship Type="http://schemas.openxmlformats.org/officeDocument/2006/relationships/slide" Target="/ppt/slides/slide2.xml" Id="Rc24dcf83eaf843b5" /><Relationship Type="http://schemas.openxmlformats.org/officeDocument/2006/relationships/slide" Target="/ppt/slides/slide3.xml" Id="R7daa588fe45247b2" /><Relationship Type="http://schemas.openxmlformats.org/officeDocument/2006/relationships/slide" Target="/ppt/slides/slide4.xml" Id="R832b6fa0b95e41ab" /><Relationship Type="http://schemas.openxmlformats.org/officeDocument/2006/relationships/slide" Target="/ppt/slides/slide5.xml" Id="Rd28250fdb6064555" /><Relationship Type="http://schemas.openxmlformats.org/officeDocument/2006/relationships/slide" Target="/ppt/slides/slide6.xml" Id="R50afe7631590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59fef906d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a7854ac446a2" /><Relationship Type="http://schemas.openxmlformats.org/officeDocument/2006/relationships/theme" Target="/ppt/slideMasters/theme/theme1.xml" Id="R6e23ab95567d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aa7854ac4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0026a560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a8d9fbc5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3336de743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7d9fb5235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4739cf851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ab52c8bf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SKYA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28 346 871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frode@skya.no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918 097 902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SKYA REGNSKAP AS</a:t>
            </a:r>
          </a:p>
        </p:txBody>
      </p:sp>
    </p:spTree>
  </p:cSld>
  <p:clrMapOvr>
    <a:masterClrMapping xmlns:a="http://schemas.openxmlformats.org/drawingml/2006/main"/>
  </p:clrMapOvr>
</p:sld>
</file>