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e3c93ccc0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5dae5102d4601"/>
  </p:sldMasterIdLst>
  <p:sldIdLst>
    <p:sldId xmlns:r="http://schemas.openxmlformats.org/officeDocument/2006/relationships" id="256" r:id="R25923f8c0e3e4594"/>
    <p:sldId xmlns:r="http://schemas.openxmlformats.org/officeDocument/2006/relationships" id="257" r:id="R2b090ece70164732"/>
    <p:sldId xmlns:r="http://schemas.openxmlformats.org/officeDocument/2006/relationships" id="258" r:id="R716f3ef568274144"/>
    <p:sldId xmlns:r="http://schemas.openxmlformats.org/officeDocument/2006/relationships" id="259" r:id="R3315bce70c684f3b"/>
    <p:sldId xmlns:r="http://schemas.openxmlformats.org/officeDocument/2006/relationships" id="260" r:id="R74ad2d0c7c814f31"/>
    <p:sldId xmlns:r="http://schemas.openxmlformats.org/officeDocument/2006/relationships" id="261" r:id="Rf2f6bd59cf624df3"/>
    <p:sldId xmlns:r="http://schemas.openxmlformats.org/officeDocument/2006/relationships" id="262" r:id="R4694e066a95d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5dae5102d4601" /><Relationship Type="http://schemas.openxmlformats.org/officeDocument/2006/relationships/slide" Target="/ppt/slides/slide1.xml" Id="R25923f8c0e3e4594" /><Relationship Type="http://schemas.openxmlformats.org/officeDocument/2006/relationships/slide" Target="/ppt/slides/slide2.xml" Id="R2b090ece70164732" /><Relationship Type="http://schemas.openxmlformats.org/officeDocument/2006/relationships/slide" Target="/ppt/slides/slide3.xml" Id="R716f3ef568274144" /><Relationship Type="http://schemas.openxmlformats.org/officeDocument/2006/relationships/slide" Target="/ppt/slides/slide4.xml" Id="R3315bce70c684f3b" /><Relationship Type="http://schemas.openxmlformats.org/officeDocument/2006/relationships/slide" Target="/ppt/slides/slide5.xml" Id="R74ad2d0c7c814f31" /><Relationship Type="http://schemas.openxmlformats.org/officeDocument/2006/relationships/slide" Target="/ppt/slides/slide6.xml" Id="Rf2f6bd59cf624df3" /><Relationship Type="http://schemas.openxmlformats.org/officeDocument/2006/relationships/slide" Target="/ppt/slides/slide7.xml" Id="R4694e066a95d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00779f53c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b2abdde71477f" /><Relationship Type="http://schemas.openxmlformats.org/officeDocument/2006/relationships/theme" Target="/ppt/slideMasters/theme/theme1.xml" Id="Rbd87f8f882ad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b2abdde71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51767cd63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56e61a33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586a12bbe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9ca8c0649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7862362a6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cae299a5e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cb4dd1837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