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1355f23e9a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7fa51f88143bb"/>
  </p:sldMasterIdLst>
  <p:sldIdLst>
    <p:sldId xmlns:r="http://schemas.openxmlformats.org/officeDocument/2006/relationships" id="256" r:id="R08c37e95c3424d6d"/>
    <p:sldId xmlns:r="http://schemas.openxmlformats.org/officeDocument/2006/relationships" id="257" r:id="Re4ae566ae5fb4603"/>
    <p:sldId xmlns:r="http://schemas.openxmlformats.org/officeDocument/2006/relationships" id="258" r:id="Rd436788946f74667"/>
    <p:sldId xmlns:r="http://schemas.openxmlformats.org/officeDocument/2006/relationships" id="259" r:id="R48d8e5a2dfca403d"/>
    <p:sldId xmlns:r="http://schemas.openxmlformats.org/officeDocument/2006/relationships" id="260" r:id="Raad89dfed9f24483"/>
    <p:sldId xmlns:r="http://schemas.openxmlformats.org/officeDocument/2006/relationships" id="261" r:id="R102845f1e72d4a9f"/>
    <p:sldId xmlns:r="http://schemas.openxmlformats.org/officeDocument/2006/relationships" id="262" r:id="Re6ccfb8b3de3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7fa51f88143bb" /><Relationship Type="http://schemas.openxmlformats.org/officeDocument/2006/relationships/slide" Target="/ppt/slides/slide1.xml" Id="R08c37e95c3424d6d" /><Relationship Type="http://schemas.openxmlformats.org/officeDocument/2006/relationships/slide" Target="/ppt/slides/slide2.xml" Id="Re4ae566ae5fb4603" /><Relationship Type="http://schemas.openxmlformats.org/officeDocument/2006/relationships/slide" Target="/ppt/slides/slide3.xml" Id="Rd436788946f74667" /><Relationship Type="http://schemas.openxmlformats.org/officeDocument/2006/relationships/slide" Target="/ppt/slides/slide4.xml" Id="R48d8e5a2dfca403d" /><Relationship Type="http://schemas.openxmlformats.org/officeDocument/2006/relationships/slide" Target="/ppt/slides/slide5.xml" Id="Raad89dfed9f24483" /><Relationship Type="http://schemas.openxmlformats.org/officeDocument/2006/relationships/slide" Target="/ppt/slides/slide6.xml" Id="R102845f1e72d4a9f" /><Relationship Type="http://schemas.openxmlformats.org/officeDocument/2006/relationships/slide" Target="/ppt/slides/slide7.xml" Id="Re6ccfb8b3de3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0d8609452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19ec1940e4107" /><Relationship Type="http://schemas.openxmlformats.org/officeDocument/2006/relationships/theme" Target="/ppt/slideMasters/theme/theme1.xml" Id="R72e896b901ea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419ec1940e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9383254ba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015e7e982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68887188a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0da67c4b5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9a3ea3f88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8eae77d99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129fe434e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 POLAIRE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 POLAIRE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639 620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GIANG THI HUONG CHU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cecile.gaillard@gmail.com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918 113 339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POLAIRE AS</a:t>
            </a:r>
          </a:p>
        </p:txBody>
      </p:sp>
    </p:spTree>
  </p:cSld>
  <p:clrMapOvr>
    <a:masterClrMapping xmlns:a="http://schemas.openxmlformats.org/drawingml/2006/main"/>
  </p:clrMapOvr>
</p:sld>
</file>