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e6d176911a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44d27c9ac47d3"/>
  </p:sldMasterIdLst>
  <p:sldIdLst>
    <p:sldId xmlns:r="http://schemas.openxmlformats.org/officeDocument/2006/relationships" id="256" r:id="Rf153056fcb114b6f"/>
    <p:sldId xmlns:r="http://schemas.openxmlformats.org/officeDocument/2006/relationships" id="257" r:id="Ra23910e1a58c4efe"/>
    <p:sldId xmlns:r="http://schemas.openxmlformats.org/officeDocument/2006/relationships" id="258" r:id="R852af76fb04e424e"/>
    <p:sldId xmlns:r="http://schemas.openxmlformats.org/officeDocument/2006/relationships" id="259" r:id="Rf5dce0b9d6e34266"/>
    <p:sldId xmlns:r="http://schemas.openxmlformats.org/officeDocument/2006/relationships" id="260" r:id="Re34850ae4d50462d"/>
    <p:sldId xmlns:r="http://schemas.openxmlformats.org/officeDocument/2006/relationships" id="261" r:id="R88521487624c476c"/>
    <p:sldId xmlns:r="http://schemas.openxmlformats.org/officeDocument/2006/relationships" id="262" r:id="R7b91cbab0a7c46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44d27c9ac47d3" /><Relationship Type="http://schemas.openxmlformats.org/officeDocument/2006/relationships/slide" Target="/ppt/slides/slide1.xml" Id="Rf153056fcb114b6f" /><Relationship Type="http://schemas.openxmlformats.org/officeDocument/2006/relationships/slide" Target="/ppt/slides/slide2.xml" Id="Ra23910e1a58c4efe" /><Relationship Type="http://schemas.openxmlformats.org/officeDocument/2006/relationships/slide" Target="/ppt/slides/slide3.xml" Id="R852af76fb04e424e" /><Relationship Type="http://schemas.openxmlformats.org/officeDocument/2006/relationships/slide" Target="/ppt/slides/slide4.xml" Id="Rf5dce0b9d6e34266" /><Relationship Type="http://schemas.openxmlformats.org/officeDocument/2006/relationships/slide" Target="/ppt/slides/slide5.xml" Id="Re34850ae4d50462d" /><Relationship Type="http://schemas.openxmlformats.org/officeDocument/2006/relationships/slide" Target="/ppt/slides/slide6.xml" Id="R88521487624c476c" /><Relationship Type="http://schemas.openxmlformats.org/officeDocument/2006/relationships/slide" Target="/ppt/slides/slide7.xml" Id="R7b91cbab0a7c46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76f70c92549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ad9a047474321" /><Relationship Type="http://schemas.openxmlformats.org/officeDocument/2006/relationships/theme" Target="/ppt/slideMasters/theme/theme1.xml" Id="Rc4e179cceaa84d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ad9a0474743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5266d1a5c4a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0409380c2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5ffafc628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50dabcdfd42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197fbb268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7fe4818ab49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37e491dcf4f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RATHKE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RATHKE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4 107 663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RATHKE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Aalls gate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918 130 004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RATHKE INVEST AS</a:t>
            </a:r>
          </a:p>
        </p:txBody>
      </p:sp>
    </p:spTree>
  </p:cSld>
  <p:clrMapOvr>
    <a:masterClrMapping xmlns:a="http://schemas.openxmlformats.org/drawingml/2006/main"/>
  </p:clrMapOvr>
</p:sld>
</file>