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6c79be079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49969b7c44855"/>
  </p:sldMasterIdLst>
  <p:sldIdLst>
    <p:sldId xmlns:r="http://schemas.openxmlformats.org/officeDocument/2006/relationships" id="256" r:id="R5d70391fbf18495d"/>
    <p:sldId xmlns:r="http://schemas.openxmlformats.org/officeDocument/2006/relationships" id="257" r:id="Rdf5a0a9557ce41e8"/>
    <p:sldId xmlns:r="http://schemas.openxmlformats.org/officeDocument/2006/relationships" id="258" r:id="R8d465e452c0d47b3"/>
    <p:sldId xmlns:r="http://schemas.openxmlformats.org/officeDocument/2006/relationships" id="259" r:id="R46a31d848a7c4cec"/>
    <p:sldId xmlns:r="http://schemas.openxmlformats.org/officeDocument/2006/relationships" id="260" r:id="R87776d9cfc7f4d4f"/>
    <p:sldId xmlns:r="http://schemas.openxmlformats.org/officeDocument/2006/relationships" id="261" r:id="R56e98b46640740f9"/>
    <p:sldId xmlns:r="http://schemas.openxmlformats.org/officeDocument/2006/relationships" id="262" r:id="R9334e6d665e7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49969b7c44855" /><Relationship Type="http://schemas.openxmlformats.org/officeDocument/2006/relationships/slide" Target="/ppt/slides/slide1.xml" Id="R5d70391fbf18495d" /><Relationship Type="http://schemas.openxmlformats.org/officeDocument/2006/relationships/slide" Target="/ppt/slides/slide2.xml" Id="Rdf5a0a9557ce41e8" /><Relationship Type="http://schemas.openxmlformats.org/officeDocument/2006/relationships/slide" Target="/ppt/slides/slide3.xml" Id="R8d465e452c0d47b3" /><Relationship Type="http://schemas.openxmlformats.org/officeDocument/2006/relationships/slide" Target="/ppt/slides/slide4.xml" Id="R46a31d848a7c4cec" /><Relationship Type="http://schemas.openxmlformats.org/officeDocument/2006/relationships/slide" Target="/ppt/slides/slide5.xml" Id="R87776d9cfc7f4d4f" /><Relationship Type="http://schemas.openxmlformats.org/officeDocument/2006/relationships/slide" Target="/ppt/slides/slide6.xml" Id="R56e98b46640740f9" /><Relationship Type="http://schemas.openxmlformats.org/officeDocument/2006/relationships/slide" Target="/ppt/slides/slide7.xml" Id="R9334e6d665e7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d95c5ad6c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e50139bfe4ee2" /><Relationship Type="http://schemas.openxmlformats.org/officeDocument/2006/relationships/theme" Target="/ppt/slideMasters/theme/theme1.xml" Id="R10117ac8b1f4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e50139bfe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a2d8dbd48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fe209489d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e11a114a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6630247a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c0fc52361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e008f0fd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155f5a8c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