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c1fbc2350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c116dcc24485a"/>
  </p:sldMasterIdLst>
  <p:sldIdLst>
    <p:sldId xmlns:r="http://schemas.openxmlformats.org/officeDocument/2006/relationships" id="256" r:id="R512efe0f337c40e5"/>
    <p:sldId xmlns:r="http://schemas.openxmlformats.org/officeDocument/2006/relationships" id="257" r:id="Rc50aa5593a0f45fe"/>
    <p:sldId xmlns:r="http://schemas.openxmlformats.org/officeDocument/2006/relationships" id="258" r:id="R5d4cad06139241dc"/>
    <p:sldId xmlns:r="http://schemas.openxmlformats.org/officeDocument/2006/relationships" id="259" r:id="R4cfea39880c84d22"/>
    <p:sldId xmlns:r="http://schemas.openxmlformats.org/officeDocument/2006/relationships" id="260" r:id="Rfbb0c7da50f54670"/>
    <p:sldId xmlns:r="http://schemas.openxmlformats.org/officeDocument/2006/relationships" id="261" r:id="R4b6dbdf87ff045a4"/>
    <p:sldId xmlns:r="http://schemas.openxmlformats.org/officeDocument/2006/relationships" id="262" r:id="R7b7d304d9239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c116dcc24485a" /><Relationship Type="http://schemas.openxmlformats.org/officeDocument/2006/relationships/slide" Target="/ppt/slides/slide1.xml" Id="R512efe0f337c40e5" /><Relationship Type="http://schemas.openxmlformats.org/officeDocument/2006/relationships/slide" Target="/ppt/slides/slide2.xml" Id="Rc50aa5593a0f45fe" /><Relationship Type="http://schemas.openxmlformats.org/officeDocument/2006/relationships/slide" Target="/ppt/slides/slide3.xml" Id="R5d4cad06139241dc" /><Relationship Type="http://schemas.openxmlformats.org/officeDocument/2006/relationships/slide" Target="/ppt/slides/slide4.xml" Id="R4cfea39880c84d22" /><Relationship Type="http://schemas.openxmlformats.org/officeDocument/2006/relationships/slide" Target="/ppt/slides/slide5.xml" Id="Rfbb0c7da50f54670" /><Relationship Type="http://schemas.openxmlformats.org/officeDocument/2006/relationships/slide" Target="/ppt/slides/slide6.xml" Id="R4b6dbdf87ff045a4" /><Relationship Type="http://schemas.openxmlformats.org/officeDocument/2006/relationships/slide" Target="/ppt/slides/slide7.xml" Id="R7b7d304d9239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291a424a6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e5f6789c9452b" /><Relationship Type="http://schemas.openxmlformats.org/officeDocument/2006/relationships/theme" Target="/ppt/slideMasters/theme/theme1.xml" Id="R0bcb0dd5846e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e5f6789c9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044fc2b74e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45fd8dcb9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5a64589da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1ee43a8b6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9505fcd7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a2fb777d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a3b5128b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GRACE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CORKERY STEINSHOLT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Øgårdsveien 37D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GRACE HOLDING AS</a:t>
            </a:r>
          </a:p>
        </p:txBody>
      </p:sp>
    </p:spTree>
  </p:cSld>
  <p:clrMapOvr>
    <a:masterClrMapping xmlns:a="http://schemas.openxmlformats.org/drawingml/2006/main"/>
  </p:clrMapOvr>
</p:sld>
</file>