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4526d6533446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ffc5701f874a63"/>
  </p:sldMasterIdLst>
  <p:sldIdLst>
    <p:sldId xmlns:r="http://schemas.openxmlformats.org/officeDocument/2006/relationships" id="256" r:id="R31ec3e4cf17c4f32"/>
    <p:sldId xmlns:r="http://schemas.openxmlformats.org/officeDocument/2006/relationships" id="257" r:id="Rc0177e5510e846fd"/>
    <p:sldId xmlns:r="http://schemas.openxmlformats.org/officeDocument/2006/relationships" id="258" r:id="R05701363409d4fa4"/>
    <p:sldId xmlns:r="http://schemas.openxmlformats.org/officeDocument/2006/relationships" id="259" r:id="Rf291b7cbe5dc4e29"/>
    <p:sldId xmlns:r="http://schemas.openxmlformats.org/officeDocument/2006/relationships" id="260" r:id="Rca4e5fa9503a4654"/>
    <p:sldId xmlns:r="http://schemas.openxmlformats.org/officeDocument/2006/relationships" id="261" r:id="Rd58a3a71e28a403a"/>
    <p:sldId xmlns:r="http://schemas.openxmlformats.org/officeDocument/2006/relationships" id="262" r:id="R3424fede790a49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fc5701f874a63" /><Relationship Type="http://schemas.openxmlformats.org/officeDocument/2006/relationships/slide" Target="/ppt/slides/slide1.xml" Id="R31ec3e4cf17c4f32" /><Relationship Type="http://schemas.openxmlformats.org/officeDocument/2006/relationships/slide" Target="/ppt/slides/slide2.xml" Id="Rc0177e5510e846fd" /><Relationship Type="http://schemas.openxmlformats.org/officeDocument/2006/relationships/slide" Target="/ppt/slides/slide3.xml" Id="R05701363409d4fa4" /><Relationship Type="http://schemas.openxmlformats.org/officeDocument/2006/relationships/slide" Target="/ppt/slides/slide4.xml" Id="Rf291b7cbe5dc4e29" /><Relationship Type="http://schemas.openxmlformats.org/officeDocument/2006/relationships/slide" Target="/ppt/slides/slide5.xml" Id="Rca4e5fa9503a4654" /><Relationship Type="http://schemas.openxmlformats.org/officeDocument/2006/relationships/slide" Target="/ppt/slides/slide6.xml" Id="Rd58a3a71e28a403a" /><Relationship Type="http://schemas.openxmlformats.org/officeDocument/2006/relationships/slide" Target="/ppt/slides/slide7.xml" Id="R3424fede790a49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16b40bd4d45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0729ffc794b09" /><Relationship Type="http://schemas.openxmlformats.org/officeDocument/2006/relationships/theme" Target="/ppt/slideMasters/theme/theme1.xml" Id="R4bf9380f8e99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0729ffc794b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1fcc6339642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3482b6599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7ba66108145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0a2db480c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ced71795b4f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7d958501a46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871499d67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 JØRGENSEN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1 699 841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3 703 516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GUNNERUD JØRGENSEN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