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8dab1658bb4a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f2150f048e4e92"/>
  </p:sldMasterIdLst>
  <p:sldIdLst>
    <p:sldId xmlns:r="http://schemas.openxmlformats.org/officeDocument/2006/relationships" id="256" r:id="Rccf009787b6f4d8d"/>
    <p:sldId xmlns:r="http://schemas.openxmlformats.org/officeDocument/2006/relationships" id="257" r:id="Rf2f7a670d1234303"/>
    <p:sldId xmlns:r="http://schemas.openxmlformats.org/officeDocument/2006/relationships" id="258" r:id="Re7a5968f14bc4089"/>
    <p:sldId xmlns:r="http://schemas.openxmlformats.org/officeDocument/2006/relationships" id="259" r:id="R147492d638494e89"/>
    <p:sldId xmlns:r="http://schemas.openxmlformats.org/officeDocument/2006/relationships" id="260" r:id="R564889062ab44eee"/>
    <p:sldId xmlns:r="http://schemas.openxmlformats.org/officeDocument/2006/relationships" id="261" r:id="Rb1b873c4a8bb40a0"/>
    <p:sldId xmlns:r="http://schemas.openxmlformats.org/officeDocument/2006/relationships" id="262" r:id="R9eecf0676d044a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2150f048e4e92" /><Relationship Type="http://schemas.openxmlformats.org/officeDocument/2006/relationships/slide" Target="/ppt/slides/slide1.xml" Id="Rccf009787b6f4d8d" /><Relationship Type="http://schemas.openxmlformats.org/officeDocument/2006/relationships/slide" Target="/ppt/slides/slide2.xml" Id="Rf2f7a670d1234303" /><Relationship Type="http://schemas.openxmlformats.org/officeDocument/2006/relationships/slide" Target="/ppt/slides/slide3.xml" Id="Re7a5968f14bc4089" /><Relationship Type="http://schemas.openxmlformats.org/officeDocument/2006/relationships/slide" Target="/ppt/slides/slide4.xml" Id="R147492d638494e89" /><Relationship Type="http://schemas.openxmlformats.org/officeDocument/2006/relationships/slide" Target="/ppt/slides/slide5.xml" Id="R564889062ab44eee" /><Relationship Type="http://schemas.openxmlformats.org/officeDocument/2006/relationships/slide" Target="/ppt/slides/slide6.xml" Id="Rb1b873c4a8bb40a0" /><Relationship Type="http://schemas.openxmlformats.org/officeDocument/2006/relationships/slide" Target="/ppt/slides/slide7.xml" Id="R9eecf0676d044a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c3b5ce006249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232c2be074e95" /><Relationship Type="http://schemas.openxmlformats.org/officeDocument/2006/relationships/theme" Target="/ppt/slideMasters/theme/theme1.xml" Id="R2313e5b1de104b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8232c2be074e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c99b4c7234a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597eab50546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7ed40eb2842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f209e0d7446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8e9d3395440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95c855eaa4d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f297640ad46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394 380 000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5 408 305 000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6 739 902 000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OSVI INVEST AS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HENVAR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MATVAR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VARAL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VARJUL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JOVAR HOLDING AS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918 283 080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