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680d6dd52945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c2b536bfb54637"/>
  </p:sldMasterIdLst>
  <p:sldIdLst>
    <p:sldId xmlns:r="http://schemas.openxmlformats.org/officeDocument/2006/relationships" id="256" r:id="R3112b0fdf2104aa1"/>
    <p:sldId xmlns:r="http://schemas.openxmlformats.org/officeDocument/2006/relationships" id="257" r:id="Rc216d7940edf4537"/>
    <p:sldId xmlns:r="http://schemas.openxmlformats.org/officeDocument/2006/relationships" id="258" r:id="Rfdd110d6c2f6418f"/>
    <p:sldId xmlns:r="http://schemas.openxmlformats.org/officeDocument/2006/relationships" id="259" r:id="Rc5b5140e05e84bdd"/>
    <p:sldId xmlns:r="http://schemas.openxmlformats.org/officeDocument/2006/relationships" id="260" r:id="R5cc967a34e944bd8"/>
    <p:sldId xmlns:r="http://schemas.openxmlformats.org/officeDocument/2006/relationships" id="261" r:id="Rba0ad2e917934b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c2b536bfb54637" /><Relationship Type="http://schemas.openxmlformats.org/officeDocument/2006/relationships/slide" Target="/ppt/slides/slide1.xml" Id="R3112b0fdf2104aa1" /><Relationship Type="http://schemas.openxmlformats.org/officeDocument/2006/relationships/slide" Target="/ppt/slides/slide2.xml" Id="Rc216d7940edf4537" /><Relationship Type="http://schemas.openxmlformats.org/officeDocument/2006/relationships/slide" Target="/ppt/slides/slide3.xml" Id="Rfdd110d6c2f6418f" /><Relationship Type="http://schemas.openxmlformats.org/officeDocument/2006/relationships/slide" Target="/ppt/slides/slide4.xml" Id="Rc5b5140e05e84bdd" /><Relationship Type="http://schemas.openxmlformats.org/officeDocument/2006/relationships/slide" Target="/ppt/slides/slide5.xml" Id="R5cc967a34e944bd8" /><Relationship Type="http://schemas.openxmlformats.org/officeDocument/2006/relationships/slide" Target="/ppt/slides/slide6.xml" Id="Rba0ad2e917934b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df61bd09174c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ace26aa0d4449" /><Relationship Type="http://schemas.openxmlformats.org/officeDocument/2006/relationships/theme" Target="/ppt/slideMasters/theme/theme1.xml" Id="R16dfa0902faa48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7ace26aa0d44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9f1b75a454b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88b9dd6f547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7888c4fa34e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29ce3c62545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de60ae6134b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3cbd4213d42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STIFTELSEN BV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BV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STIFTELSEN BV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BV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BV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BV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419 514 909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235 436 570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235 436 341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5 877 279 921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6 021 331 808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BV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Kullerød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post@sparebank1stiftelsenbv.no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www.sparebank1stiftelsenbv.no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918 290 966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BV</a:t>
            </a:r>
          </a:p>
        </p:txBody>
      </p:sp>
    </p:spTree>
  </p:cSld>
  <p:clrMapOvr>
    <a:masterClrMapping xmlns:a="http://schemas.openxmlformats.org/drawingml/2006/main"/>
  </p:clrMapOvr>
</p:sld>
</file>