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20356bbd0548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3b894ba39347df"/>
  </p:sldMasterIdLst>
  <p:sldIdLst>
    <p:sldId xmlns:r="http://schemas.openxmlformats.org/officeDocument/2006/relationships" id="256" r:id="R5b7d830d753b4ee2"/>
    <p:sldId xmlns:r="http://schemas.openxmlformats.org/officeDocument/2006/relationships" id="257" r:id="Ra9084208a9194f88"/>
    <p:sldId xmlns:r="http://schemas.openxmlformats.org/officeDocument/2006/relationships" id="258" r:id="R6c5684b0e0164595"/>
    <p:sldId xmlns:r="http://schemas.openxmlformats.org/officeDocument/2006/relationships" id="259" r:id="Redf99fa8d0474b09"/>
    <p:sldId xmlns:r="http://schemas.openxmlformats.org/officeDocument/2006/relationships" id="260" r:id="Rd6829582af154014"/>
    <p:sldId xmlns:r="http://schemas.openxmlformats.org/officeDocument/2006/relationships" id="261" r:id="Rcfa7a4b5f3ae4695"/>
    <p:sldId xmlns:r="http://schemas.openxmlformats.org/officeDocument/2006/relationships" id="262" r:id="Rf533c4ff16034a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3b894ba39347df" /><Relationship Type="http://schemas.openxmlformats.org/officeDocument/2006/relationships/slide" Target="/ppt/slides/slide1.xml" Id="R5b7d830d753b4ee2" /><Relationship Type="http://schemas.openxmlformats.org/officeDocument/2006/relationships/slide" Target="/ppt/slides/slide2.xml" Id="Ra9084208a9194f88" /><Relationship Type="http://schemas.openxmlformats.org/officeDocument/2006/relationships/slide" Target="/ppt/slides/slide3.xml" Id="R6c5684b0e0164595" /><Relationship Type="http://schemas.openxmlformats.org/officeDocument/2006/relationships/slide" Target="/ppt/slides/slide4.xml" Id="Redf99fa8d0474b09" /><Relationship Type="http://schemas.openxmlformats.org/officeDocument/2006/relationships/slide" Target="/ppt/slides/slide5.xml" Id="Rd6829582af154014" /><Relationship Type="http://schemas.openxmlformats.org/officeDocument/2006/relationships/slide" Target="/ppt/slides/slide6.xml" Id="Rcfa7a4b5f3ae4695" /><Relationship Type="http://schemas.openxmlformats.org/officeDocument/2006/relationships/slide" Target="/ppt/slides/slide7.xml" Id="Rf533c4ff16034a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c2c211cce4f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03ad68ffd4cc8" /><Relationship Type="http://schemas.openxmlformats.org/officeDocument/2006/relationships/theme" Target="/ppt/slideMasters/theme/theme1.xml" Id="R2b8103db082a46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603ad68ffd4c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c41f1537940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1b6b3d6e047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776d441cc49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16a4133294b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7d108445f43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aa2ca359f46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a40bad22a4a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KOLBERG MOTORS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MOTORS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46 018 348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21 460 784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44 920 781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506 849 314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545 435 731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JBK MOTOR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MULTIPLIKATOR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THK MOTOR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 MOTOR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70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918 294 554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