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10d1a083524b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1dd4e7ab37427e"/>
  </p:sldMasterIdLst>
  <p:sldIdLst>
    <p:sldId xmlns:r="http://schemas.openxmlformats.org/officeDocument/2006/relationships" id="256" r:id="Re1569b5998294dc5"/>
    <p:sldId xmlns:r="http://schemas.openxmlformats.org/officeDocument/2006/relationships" id="257" r:id="R99ab777607d84106"/>
    <p:sldId xmlns:r="http://schemas.openxmlformats.org/officeDocument/2006/relationships" id="258" r:id="R9ddf1bc956a54a51"/>
    <p:sldId xmlns:r="http://schemas.openxmlformats.org/officeDocument/2006/relationships" id="259" r:id="Rb39e6bc116ec469a"/>
    <p:sldId xmlns:r="http://schemas.openxmlformats.org/officeDocument/2006/relationships" id="260" r:id="Rc4ebd03fc5a640b7"/>
    <p:sldId xmlns:r="http://schemas.openxmlformats.org/officeDocument/2006/relationships" id="261" r:id="R37038db701774ce1"/>
    <p:sldId xmlns:r="http://schemas.openxmlformats.org/officeDocument/2006/relationships" id="262" r:id="R3e72d0d0274745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1dd4e7ab37427e" /><Relationship Type="http://schemas.openxmlformats.org/officeDocument/2006/relationships/slide" Target="/ppt/slides/slide1.xml" Id="Re1569b5998294dc5" /><Relationship Type="http://schemas.openxmlformats.org/officeDocument/2006/relationships/slide" Target="/ppt/slides/slide2.xml" Id="R99ab777607d84106" /><Relationship Type="http://schemas.openxmlformats.org/officeDocument/2006/relationships/slide" Target="/ppt/slides/slide3.xml" Id="R9ddf1bc956a54a51" /><Relationship Type="http://schemas.openxmlformats.org/officeDocument/2006/relationships/slide" Target="/ppt/slides/slide4.xml" Id="Rb39e6bc116ec469a" /><Relationship Type="http://schemas.openxmlformats.org/officeDocument/2006/relationships/slide" Target="/ppt/slides/slide5.xml" Id="Rc4ebd03fc5a640b7" /><Relationship Type="http://schemas.openxmlformats.org/officeDocument/2006/relationships/slide" Target="/ppt/slides/slide6.xml" Id="R37038db701774ce1" /><Relationship Type="http://schemas.openxmlformats.org/officeDocument/2006/relationships/slide" Target="/ppt/slides/slide7.xml" Id="R3e72d0d0274745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d3455f2fa043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69205e356474f" /><Relationship Type="http://schemas.openxmlformats.org/officeDocument/2006/relationships/theme" Target="/ppt/slideMasters/theme/theme1.xml" Id="R60c45a94f38f45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d69205e35647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d5a63b19940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cd1a7a6f84d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4972d711841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da9a9d66243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8c2f7b48245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1c77caf294d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70747df0948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 JOHANNSON HANDEL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 JOHANNSON HANDEL II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146 600 364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4 074 098 600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4 077 305 100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 JOHANNSON HANDEL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918 298 371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II AS</a:t>
            </a:r>
          </a:p>
        </p:txBody>
      </p:sp>
    </p:spTree>
  </p:cSld>
  <p:clrMapOvr>
    <a:masterClrMapping xmlns:a="http://schemas.openxmlformats.org/drawingml/2006/main"/>
  </p:clrMapOvr>
</p:sld>
</file>