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33df99dabd4e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0567a1db704afb"/>
  </p:sldMasterIdLst>
  <p:sldIdLst>
    <p:sldId xmlns:r="http://schemas.openxmlformats.org/officeDocument/2006/relationships" id="256" r:id="Rad6f8cde38bc424c"/>
    <p:sldId xmlns:r="http://schemas.openxmlformats.org/officeDocument/2006/relationships" id="257" r:id="Rf51095db4c774e6f"/>
    <p:sldId xmlns:r="http://schemas.openxmlformats.org/officeDocument/2006/relationships" id="258" r:id="R0a74cf15ce424147"/>
    <p:sldId xmlns:r="http://schemas.openxmlformats.org/officeDocument/2006/relationships" id="259" r:id="Rbcc6d64ab9d24862"/>
    <p:sldId xmlns:r="http://schemas.openxmlformats.org/officeDocument/2006/relationships" id="260" r:id="R40a9735b37fa4b06"/>
    <p:sldId xmlns:r="http://schemas.openxmlformats.org/officeDocument/2006/relationships" id="261" r:id="R70fdf90fa07144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567a1db704afb" /><Relationship Type="http://schemas.openxmlformats.org/officeDocument/2006/relationships/slide" Target="/ppt/slides/slide1.xml" Id="Rad6f8cde38bc424c" /><Relationship Type="http://schemas.openxmlformats.org/officeDocument/2006/relationships/slide" Target="/ppt/slides/slide2.xml" Id="Rf51095db4c774e6f" /><Relationship Type="http://schemas.openxmlformats.org/officeDocument/2006/relationships/slide" Target="/ppt/slides/slide3.xml" Id="R0a74cf15ce424147" /><Relationship Type="http://schemas.openxmlformats.org/officeDocument/2006/relationships/slide" Target="/ppt/slides/slide4.xml" Id="Rbcc6d64ab9d24862" /><Relationship Type="http://schemas.openxmlformats.org/officeDocument/2006/relationships/slide" Target="/ppt/slides/slide5.xml" Id="R40a9735b37fa4b06" /><Relationship Type="http://schemas.openxmlformats.org/officeDocument/2006/relationships/slide" Target="/ppt/slides/slide6.xml" Id="R70fdf90fa07144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21fa4511446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f93158fb241bd" /><Relationship Type="http://schemas.openxmlformats.org/officeDocument/2006/relationships/theme" Target="/ppt/slideMasters/theme/theme1.xml" Id="R40aa45c1cf8443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8f93158fb241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db53e21be4e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f69f1e94a42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bd82cde1b45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6ce4f898149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fb2da737447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8b8fe09e647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ROYAL-STIFTELSEN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ROYAL-STIFTELSEN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−212 047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136 028 032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136 141 637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Jostein Grøtta, Griniveien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918 301 313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