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38ab319d3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0ca6f5e5643fd"/>
  </p:sldMasterIdLst>
  <p:sldIdLst>
    <p:sldId xmlns:r="http://schemas.openxmlformats.org/officeDocument/2006/relationships" id="256" r:id="R66355ef5babf4e93"/>
    <p:sldId xmlns:r="http://schemas.openxmlformats.org/officeDocument/2006/relationships" id="257" r:id="R8a39bbbdba804fbe"/>
    <p:sldId xmlns:r="http://schemas.openxmlformats.org/officeDocument/2006/relationships" id="258" r:id="R45b82abf43b94d3a"/>
    <p:sldId xmlns:r="http://schemas.openxmlformats.org/officeDocument/2006/relationships" id="259" r:id="Red85a9d5cf1042e5"/>
    <p:sldId xmlns:r="http://schemas.openxmlformats.org/officeDocument/2006/relationships" id="260" r:id="Rb5152e5d70f74702"/>
    <p:sldId xmlns:r="http://schemas.openxmlformats.org/officeDocument/2006/relationships" id="261" r:id="Rcee068986d88490e"/>
    <p:sldId xmlns:r="http://schemas.openxmlformats.org/officeDocument/2006/relationships" id="262" r:id="Rc63b6e6e70ec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0ca6f5e5643fd" /><Relationship Type="http://schemas.openxmlformats.org/officeDocument/2006/relationships/slide" Target="/ppt/slides/slide1.xml" Id="R66355ef5babf4e93" /><Relationship Type="http://schemas.openxmlformats.org/officeDocument/2006/relationships/slide" Target="/ppt/slides/slide2.xml" Id="R8a39bbbdba804fbe" /><Relationship Type="http://schemas.openxmlformats.org/officeDocument/2006/relationships/slide" Target="/ppt/slides/slide3.xml" Id="R45b82abf43b94d3a" /><Relationship Type="http://schemas.openxmlformats.org/officeDocument/2006/relationships/slide" Target="/ppt/slides/slide4.xml" Id="Red85a9d5cf1042e5" /><Relationship Type="http://schemas.openxmlformats.org/officeDocument/2006/relationships/slide" Target="/ppt/slides/slide5.xml" Id="Rb5152e5d70f74702" /><Relationship Type="http://schemas.openxmlformats.org/officeDocument/2006/relationships/slide" Target="/ppt/slides/slide6.xml" Id="Rcee068986d88490e" /><Relationship Type="http://schemas.openxmlformats.org/officeDocument/2006/relationships/slide" Target="/ppt/slides/slide7.xml" Id="Rc63b6e6e70ec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1f599cbcf45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c073e6d944144" /><Relationship Type="http://schemas.openxmlformats.org/officeDocument/2006/relationships/theme" Target="/ppt/slideMasters/theme/theme1.xml" Id="R2d20029215f3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c073e6d94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00dd21af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ad6449fd6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8c00afdfb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b31cc1c9f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61a824e36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b4400c28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028d6e281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KUBER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 POLAIRE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