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cd54b4b2e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d8f20b25144af"/>
  </p:sldMasterIdLst>
  <p:sldIdLst>
    <p:sldId xmlns:r="http://schemas.openxmlformats.org/officeDocument/2006/relationships" id="256" r:id="R0b9a068ed278459d"/>
    <p:sldId xmlns:r="http://schemas.openxmlformats.org/officeDocument/2006/relationships" id="257" r:id="Rad1367a1003b43cf"/>
    <p:sldId xmlns:r="http://schemas.openxmlformats.org/officeDocument/2006/relationships" id="258" r:id="Rd9e3db03ddd24843"/>
    <p:sldId xmlns:r="http://schemas.openxmlformats.org/officeDocument/2006/relationships" id="259" r:id="R1e667e9395ec44d8"/>
    <p:sldId xmlns:r="http://schemas.openxmlformats.org/officeDocument/2006/relationships" id="260" r:id="R0470aba3dcda4a0d"/>
    <p:sldId xmlns:r="http://schemas.openxmlformats.org/officeDocument/2006/relationships" id="261" r:id="R42207a5602a54047"/>
    <p:sldId xmlns:r="http://schemas.openxmlformats.org/officeDocument/2006/relationships" id="262" r:id="R28a4f381054f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d8f20b25144af" /><Relationship Type="http://schemas.openxmlformats.org/officeDocument/2006/relationships/slide" Target="/ppt/slides/slide1.xml" Id="R0b9a068ed278459d" /><Relationship Type="http://schemas.openxmlformats.org/officeDocument/2006/relationships/slide" Target="/ppt/slides/slide2.xml" Id="Rad1367a1003b43cf" /><Relationship Type="http://schemas.openxmlformats.org/officeDocument/2006/relationships/slide" Target="/ppt/slides/slide3.xml" Id="Rd9e3db03ddd24843" /><Relationship Type="http://schemas.openxmlformats.org/officeDocument/2006/relationships/slide" Target="/ppt/slides/slide4.xml" Id="R1e667e9395ec44d8" /><Relationship Type="http://schemas.openxmlformats.org/officeDocument/2006/relationships/slide" Target="/ppt/slides/slide5.xml" Id="R0470aba3dcda4a0d" /><Relationship Type="http://schemas.openxmlformats.org/officeDocument/2006/relationships/slide" Target="/ppt/slides/slide6.xml" Id="R42207a5602a54047" /><Relationship Type="http://schemas.openxmlformats.org/officeDocument/2006/relationships/slide" Target="/ppt/slides/slide7.xml" Id="R28a4f381054f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7883e61cc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3ecf2f8084593" /><Relationship Type="http://schemas.openxmlformats.org/officeDocument/2006/relationships/theme" Target="/ppt/slideMasters/theme/theme1.xml" Id="Ra36a211ec55b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3ecf2f808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223e54422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e52e37782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8b7437f4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7d84c70f3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6b09d6e89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ea9dd30544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c2610dd49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1 878 771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TANGEN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918 303 766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HOLDING AS</a:t>
            </a:r>
          </a:p>
        </p:txBody>
      </p:sp>
    </p:spTree>
  </p:cSld>
  <p:clrMapOvr>
    <a:masterClrMapping xmlns:a="http://schemas.openxmlformats.org/drawingml/2006/main"/>
  </p:clrMapOvr>
</p:sld>
</file>