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dda64696d945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ee4bc47fd4fc8"/>
  </p:sldMasterIdLst>
  <p:sldIdLst>
    <p:sldId xmlns:r="http://schemas.openxmlformats.org/officeDocument/2006/relationships" id="256" r:id="Rc0af72b78ec84dac"/>
    <p:sldId xmlns:r="http://schemas.openxmlformats.org/officeDocument/2006/relationships" id="257" r:id="R6c20887e58ad4149"/>
    <p:sldId xmlns:r="http://schemas.openxmlformats.org/officeDocument/2006/relationships" id="258" r:id="R4f4513a4f5f541d9"/>
    <p:sldId xmlns:r="http://schemas.openxmlformats.org/officeDocument/2006/relationships" id="259" r:id="R0afecf7671d74c1d"/>
    <p:sldId xmlns:r="http://schemas.openxmlformats.org/officeDocument/2006/relationships" id="260" r:id="R8daf30bd0814467a"/>
    <p:sldId xmlns:r="http://schemas.openxmlformats.org/officeDocument/2006/relationships" id="261" r:id="Rb7ea8964d04c4345"/>
    <p:sldId xmlns:r="http://schemas.openxmlformats.org/officeDocument/2006/relationships" id="262" r:id="R0bb75f34defd4f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ee4bc47fd4fc8" /><Relationship Type="http://schemas.openxmlformats.org/officeDocument/2006/relationships/slide" Target="/ppt/slides/slide1.xml" Id="Rc0af72b78ec84dac" /><Relationship Type="http://schemas.openxmlformats.org/officeDocument/2006/relationships/slide" Target="/ppt/slides/slide2.xml" Id="R6c20887e58ad4149" /><Relationship Type="http://schemas.openxmlformats.org/officeDocument/2006/relationships/slide" Target="/ppt/slides/slide3.xml" Id="R4f4513a4f5f541d9" /><Relationship Type="http://schemas.openxmlformats.org/officeDocument/2006/relationships/slide" Target="/ppt/slides/slide4.xml" Id="R0afecf7671d74c1d" /><Relationship Type="http://schemas.openxmlformats.org/officeDocument/2006/relationships/slide" Target="/ppt/slides/slide5.xml" Id="R8daf30bd0814467a" /><Relationship Type="http://schemas.openxmlformats.org/officeDocument/2006/relationships/slide" Target="/ppt/slides/slide6.xml" Id="Rb7ea8964d04c4345" /><Relationship Type="http://schemas.openxmlformats.org/officeDocument/2006/relationships/slide" Target="/ppt/slides/slide7.xml" Id="R0bb75f34defd4f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6d86116c046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f0c6a649544ce" /><Relationship Type="http://schemas.openxmlformats.org/officeDocument/2006/relationships/theme" Target="/ppt/slideMasters/theme/theme1.xml" Id="R45479e0b0c2b42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5f0c6a649544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c49bd8c0f46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0cb39eb9644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f92b3f5d743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2b9c9542e4f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07d23336a47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aadd5772044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a47bf381b4c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MÆLEN MASKIN &amp;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MÆLEN MASKIN &amp; TRANSPORT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18 698 929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2 868 903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5 352 113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NARVE MÆLEN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GRETE-MIMMI MÆLEN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MÆLEN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Vidsyn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48 05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918 313 028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