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83310ce38c40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0bd82a3db64a41"/>
  </p:sldMasterIdLst>
  <p:sldIdLst>
    <p:sldId xmlns:r="http://schemas.openxmlformats.org/officeDocument/2006/relationships" id="256" r:id="Raca765597f6e4cb2"/>
    <p:sldId xmlns:r="http://schemas.openxmlformats.org/officeDocument/2006/relationships" id="257" r:id="Rcc2d318ff42f4d39"/>
    <p:sldId xmlns:r="http://schemas.openxmlformats.org/officeDocument/2006/relationships" id="258" r:id="R569b0351687b4e47"/>
    <p:sldId xmlns:r="http://schemas.openxmlformats.org/officeDocument/2006/relationships" id="259" r:id="R11a90228bc7d4a78"/>
    <p:sldId xmlns:r="http://schemas.openxmlformats.org/officeDocument/2006/relationships" id="260" r:id="R30f5e2dbcf674556"/>
    <p:sldId xmlns:r="http://schemas.openxmlformats.org/officeDocument/2006/relationships" id="261" r:id="Ra8f1c04d11934c5b"/>
    <p:sldId xmlns:r="http://schemas.openxmlformats.org/officeDocument/2006/relationships" id="262" r:id="R88478e17bc9145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0bd82a3db64a41" /><Relationship Type="http://schemas.openxmlformats.org/officeDocument/2006/relationships/slide" Target="/ppt/slides/slide1.xml" Id="Raca765597f6e4cb2" /><Relationship Type="http://schemas.openxmlformats.org/officeDocument/2006/relationships/slide" Target="/ppt/slides/slide2.xml" Id="Rcc2d318ff42f4d39" /><Relationship Type="http://schemas.openxmlformats.org/officeDocument/2006/relationships/slide" Target="/ppt/slides/slide3.xml" Id="R569b0351687b4e47" /><Relationship Type="http://schemas.openxmlformats.org/officeDocument/2006/relationships/slide" Target="/ppt/slides/slide4.xml" Id="R11a90228bc7d4a78" /><Relationship Type="http://schemas.openxmlformats.org/officeDocument/2006/relationships/slide" Target="/ppt/slides/slide5.xml" Id="R30f5e2dbcf674556" /><Relationship Type="http://schemas.openxmlformats.org/officeDocument/2006/relationships/slide" Target="/ppt/slides/slide6.xml" Id="Ra8f1c04d11934c5b" /><Relationship Type="http://schemas.openxmlformats.org/officeDocument/2006/relationships/slide" Target="/ppt/slides/slide7.xml" Id="R88478e17bc9145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121aa1e36942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ca6375ab44b71" /><Relationship Type="http://schemas.openxmlformats.org/officeDocument/2006/relationships/theme" Target="/ppt/slideMasters/theme/theme1.xml" Id="R5e4953527b3643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3ca6375ab44b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ba2c6516e49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ff707b6f242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2aa4fc6734d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147e19ad742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75f2cd46142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ed4118c2049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ae982b2de43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10 907 569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−7 088 550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23 564 285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38 600 700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PENDO CONSULT AS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HOLDING AS  –  23,4 %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ABETOR INVEST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KGBRUUN INVEST AS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VRTKL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REDIT AS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918 313 540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