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b88bd9990146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a5faddad9946c1"/>
  </p:sldMasterIdLst>
  <p:sldIdLst>
    <p:sldId xmlns:r="http://schemas.openxmlformats.org/officeDocument/2006/relationships" id="256" r:id="Rd0047ce2884f45a0"/>
    <p:sldId xmlns:r="http://schemas.openxmlformats.org/officeDocument/2006/relationships" id="257" r:id="R8eec991c14cb447d"/>
    <p:sldId xmlns:r="http://schemas.openxmlformats.org/officeDocument/2006/relationships" id="258" r:id="R0dd710213be849eb"/>
    <p:sldId xmlns:r="http://schemas.openxmlformats.org/officeDocument/2006/relationships" id="259" r:id="R197cdf2336a74484"/>
    <p:sldId xmlns:r="http://schemas.openxmlformats.org/officeDocument/2006/relationships" id="260" r:id="Rbd1971e5c55149b0"/>
    <p:sldId xmlns:r="http://schemas.openxmlformats.org/officeDocument/2006/relationships" id="261" r:id="Ra94660a8fdd2441e"/>
    <p:sldId xmlns:r="http://schemas.openxmlformats.org/officeDocument/2006/relationships" id="262" r:id="R31c6132dc42f43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5faddad9946c1" /><Relationship Type="http://schemas.openxmlformats.org/officeDocument/2006/relationships/slide" Target="/ppt/slides/slide1.xml" Id="Rd0047ce2884f45a0" /><Relationship Type="http://schemas.openxmlformats.org/officeDocument/2006/relationships/slide" Target="/ppt/slides/slide2.xml" Id="R8eec991c14cb447d" /><Relationship Type="http://schemas.openxmlformats.org/officeDocument/2006/relationships/slide" Target="/ppt/slides/slide3.xml" Id="R0dd710213be849eb" /><Relationship Type="http://schemas.openxmlformats.org/officeDocument/2006/relationships/slide" Target="/ppt/slides/slide4.xml" Id="R197cdf2336a74484" /><Relationship Type="http://schemas.openxmlformats.org/officeDocument/2006/relationships/slide" Target="/ppt/slides/slide5.xml" Id="Rbd1971e5c55149b0" /><Relationship Type="http://schemas.openxmlformats.org/officeDocument/2006/relationships/slide" Target="/ppt/slides/slide6.xml" Id="Ra94660a8fdd2441e" /><Relationship Type="http://schemas.openxmlformats.org/officeDocument/2006/relationships/slide" Target="/ppt/slides/slide7.xml" Id="R31c6132dc42f43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0ba88534e4d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5bb10e2914d78" /><Relationship Type="http://schemas.openxmlformats.org/officeDocument/2006/relationships/theme" Target="/ppt/slideMasters/theme/theme1.xml" Id="R7fdc8b5b410f4b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65bb10e2914d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dbd4d3f2942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b1badbe8e46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d51bff34b44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dc837e08d4d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82c22b6a342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5edc0be684d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cb9b305a748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PERLE INVEST AS ble etablert [år] og holder til i Brøttum.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19 453 465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20 245 183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BJUGSTAD UNHJEM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Kløvstadhøgdvegen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2372 Brøttum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918 325 360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PERLE INVEST AS</a:t>
            </a:r>
          </a:p>
        </p:txBody>
      </p:sp>
    </p:spTree>
  </p:cSld>
  <p:clrMapOvr>
    <a:masterClrMapping xmlns:a="http://schemas.openxmlformats.org/drawingml/2006/main"/>
  </p:clrMapOvr>
</p:sld>
</file>