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28c6efbcf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0a31024ef4356"/>
  </p:sldMasterIdLst>
  <p:sldIdLst>
    <p:sldId xmlns:r="http://schemas.openxmlformats.org/officeDocument/2006/relationships" id="256" r:id="Rb3a38831d2064a24"/>
    <p:sldId xmlns:r="http://schemas.openxmlformats.org/officeDocument/2006/relationships" id="257" r:id="Rc74fc58e8b944e44"/>
    <p:sldId xmlns:r="http://schemas.openxmlformats.org/officeDocument/2006/relationships" id="258" r:id="R4ed93d8016da488c"/>
    <p:sldId xmlns:r="http://schemas.openxmlformats.org/officeDocument/2006/relationships" id="259" r:id="Rcfcf041772554f23"/>
    <p:sldId xmlns:r="http://schemas.openxmlformats.org/officeDocument/2006/relationships" id="260" r:id="Rec7660f94eab41f9"/>
    <p:sldId xmlns:r="http://schemas.openxmlformats.org/officeDocument/2006/relationships" id="261" r:id="Raa8726228f5c44a6"/>
    <p:sldId xmlns:r="http://schemas.openxmlformats.org/officeDocument/2006/relationships" id="262" r:id="Rec78f8b6016d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0a31024ef4356" /><Relationship Type="http://schemas.openxmlformats.org/officeDocument/2006/relationships/slide" Target="/ppt/slides/slide1.xml" Id="Rb3a38831d2064a24" /><Relationship Type="http://schemas.openxmlformats.org/officeDocument/2006/relationships/slide" Target="/ppt/slides/slide2.xml" Id="Rc74fc58e8b944e44" /><Relationship Type="http://schemas.openxmlformats.org/officeDocument/2006/relationships/slide" Target="/ppt/slides/slide3.xml" Id="R4ed93d8016da488c" /><Relationship Type="http://schemas.openxmlformats.org/officeDocument/2006/relationships/slide" Target="/ppt/slides/slide4.xml" Id="Rcfcf041772554f23" /><Relationship Type="http://schemas.openxmlformats.org/officeDocument/2006/relationships/slide" Target="/ppt/slides/slide5.xml" Id="Rec7660f94eab41f9" /><Relationship Type="http://schemas.openxmlformats.org/officeDocument/2006/relationships/slide" Target="/ppt/slides/slide6.xml" Id="Raa8726228f5c44a6" /><Relationship Type="http://schemas.openxmlformats.org/officeDocument/2006/relationships/slide" Target="/ppt/slides/slide7.xml" Id="Rec78f8b6016d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f43f327b4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096c33174f9a" /><Relationship Type="http://schemas.openxmlformats.org/officeDocument/2006/relationships/theme" Target="/ppt/slideMasters/theme/theme1.xml" Id="R02429251a23b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e096c3317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43402366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0f7d41e8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847a3143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6f041f06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70f71a72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0c67c8b0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2ed0526f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