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da216566554e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ff3af709a84698"/>
  </p:sldMasterIdLst>
  <p:sldIdLst>
    <p:sldId xmlns:r="http://schemas.openxmlformats.org/officeDocument/2006/relationships" id="256" r:id="R9371044879774fc0"/>
    <p:sldId xmlns:r="http://schemas.openxmlformats.org/officeDocument/2006/relationships" id="257" r:id="R756db65a90d6427f"/>
    <p:sldId xmlns:r="http://schemas.openxmlformats.org/officeDocument/2006/relationships" id="258" r:id="Re1659a2721cf4e14"/>
    <p:sldId xmlns:r="http://schemas.openxmlformats.org/officeDocument/2006/relationships" id="259" r:id="Ra10d2fba81fa4828"/>
    <p:sldId xmlns:r="http://schemas.openxmlformats.org/officeDocument/2006/relationships" id="260" r:id="R6ba490cbce344bbc"/>
    <p:sldId xmlns:r="http://schemas.openxmlformats.org/officeDocument/2006/relationships" id="261" r:id="Rb3981630a8d7426f"/>
    <p:sldId xmlns:r="http://schemas.openxmlformats.org/officeDocument/2006/relationships" id="262" r:id="Rcb9507f1ffc649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ff3af709a84698" /><Relationship Type="http://schemas.openxmlformats.org/officeDocument/2006/relationships/slide" Target="/ppt/slides/slide1.xml" Id="R9371044879774fc0" /><Relationship Type="http://schemas.openxmlformats.org/officeDocument/2006/relationships/slide" Target="/ppt/slides/slide2.xml" Id="R756db65a90d6427f" /><Relationship Type="http://schemas.openxmlformats.org/officeDocument/2006/relationships/slide" Target="/ppt/slides/slide3.xml" Id="Re1659a2721cf4e14" /><Relationship Type="http://schemas.openxmlformats.org/officeDocument/2006/relationships/slide" Target="/ppt/slides/slide4.xml" Id="Ra10d2fba81fa4828" /><Relationship Type="http://schemas.openxmlformats.org/officeDocument/2006/relationships/slide" Target="/ppt/slides/slide5.xml" Id="R6ba490cbce344bbc" /><Relationship Type="http://schemas.openxmlformats.org/officeDocument/2006/relationships/slide" Target="/ppt/slides/slide6.xml" Id="Rb3981630a8d7426f" /><Relationship Type="http://schemas.openxmlformats.org/officeDocument/2006/relationships/slide" Target="/ppt/slides/slide7.xml" Id="Rcb9507f1ffc649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043655a57b42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7fdbb4ba94649" /><Relationship Type="http://schemas.openxmlformats.org/officeDocument/2006/relationships/theme" Target="/ppt/slideMasters/theme/theme1.xml" Id="R93180e0cfbbb4d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47fdbb4ba946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33c5a17c145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8dc5f25544f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11edf2ebc4f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03e4f587b46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a1b23000846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6355a5e6342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5e609762949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SOLHOLMEN ØST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SOLHOLMEN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SOLHOLMEN ØST AS ble etablert [år] og holder til i Bjørkelangen.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SOLHOLMEN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SOLHOLMEN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SOLHOLMEN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776 225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5 564 601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5 894 601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SOLHOLMEN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 SETHER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SOLHOLMEN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Festningsveien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918 371 400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SOLHOLMEN ØST AS</a:t>
            </a:r>
          </a:p>
        </p:txBody>
      </p:sp>
    </p:spTree>
  </p:cSld>
  <p:clrMapOvr>
    <a:masterClrMapping xmlns:a="http://schemas.openxmlformats.org/drawingml/2006/main"/>
  </p:clrMapOvr>
</p:sld>
</file>