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dd22b7e08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cbde784a64173"/>
  </p:sldMasterIdLst>
  <p:sldIdLst>
    <p:sldId xmlns:r="http://schemas.openxmlformats.org/officeDocument/2006/relationships" id="256" r:id="Rbf3ff6dc396d4531"/>
    <p:sldId xmlns:r="http://schemas.openxmlformats.org/officeDocument/2006/relationships" id="257" r:id="R395a65ba0a294f0b"/>
    <p:sldId xmlns:r="http://schemas.openxmlformats.org/officeDocument/2006/relationships" id="258" r:id="Re79c0841dfeb4b3f"/>
    <p:sldId xmlns:r="http://schemas.openxmlformats.org/officeDocument/2006/relationships" id="259" r:id="Ref215304926745b0"/>
    <p:sldId xmlns:r="http://schemas.openxmlformats.org/officeDocument/2006/relationships" id="260" r:id="R8015248789ab4b33"/>
    <p:sldId xmlns:r="http://schemas.openxmlformats.org/officeDocument/2006/relationships" id="261" r:id="R47aa1dcdd4564237"/>
    <p:sldId xmlns:r="http://schemas.openxmlformats.org/officeDocument/2006/relationships" id="262" r:id="Rad319b468da9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cbde784a64173" /><Relationship Type="http://schemas.openxmlformats.org/officeDocument/2006/relationships/slide" Target="/ppt/slides/slide1.xml" Id="Rbf3ff6dc396d4531" /><Relationship Type="http://schemas.openxmlformats.org/officeDocument/2006/relationships/slide" Target="/ppt/slides/slide2.xml" Id="R395a65ba0a294f0b" /><Relationship Type="http://schemas.openxmlformats.org/officeDocument/2006/relationships/slide" Target="/ppt/slides/slide3.xml" Id="Re79c0841dfeb4b3f" /><Relationship Type="http://schemas.openxmlformats.org/officeDocument/2006/relationships/slide" Target="/ppt/slides/slide4.xml" Id="Ref215304926745b0" /><Relationship Type="http://schemas.openxmlformats.org/officeDocument/2006/relationships/slide" Target="/ppt/slides/slide5.xml" Id="R8015248789ab4b33" /><Relationship Type="http://schemas.openxmlformats.org/officeDocument/2006/relationships/slide" Target="/ppt/slides/slide6.xml" Id="R47aa1dcdd4564237" /><Relationship Type="http://schemas.openxmlformats.org/officeDocument/2006/relationships/slide" Target="/ppt/slides/slide7.xml" Id="Rad319b468da9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187c6ac53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a3420917442b8" /><Relationship Type="http://schemas.openxmlformats.org/officeDocument/2006/relationships/theme" Target="/ppt/slideMasters/theme/theme1.xml" Id="Rdc3f947da2e8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a34209174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e1807ace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1f3aba211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c687c9807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6e85ee416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541b7ed59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0a8707794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8c0aa802d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GLOBALCONNECT TOPHOLDING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TOPHOLDING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TOPHOLDING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TOPHOLDING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TOPHOLDING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TOPHOLDING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−252 170 716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6 722 449 292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8 188 239 661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TOPHOLDING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 CONNECT GROUP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TOPHOLDING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918 392 009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TOPHOLDING AS</a:t>
            </a:r>
          </a:p>
        </p:txBody>
      </p:sp>
    </p:spTree>
  </p:cSld>
  <p:clrMapOvr>
    <a:masterClrMapping xmlns:a="http://schemas.openxmlformats.org/drawingml/2006/main"/>
  </p:clrMapOvr>
</p:sld>
</file>