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36f08538b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4b5f4fb9d4cc4"/>
  </p:sldMasterIdLst>
  <p:sldIdLst>
    <p:sldId xmlns:r="http://schemas.openxmlformats.org/officeDocument/2006/relationships" id="256" r:id="R74e708deea04436b"/>
    <p:sldId xmlns:r="http://schemas.openxmlformats.org/officeDocument/2006/relationships" id="257" r:id="R6dc26ecfb00d4b6c"/>
    <p:sldId xmlns:r="http://schemas.openxmlformats.org/officeDocument/2006/relationships" id="258" r:id="R3543c3e642514656"/>
    <p:sldId xmlns:r="http://schemas.openxmlformats.org/officeDocument/2006/relationships" id="259" r:id="R7bdedf1b4408406c"/>
    <p:sldId xmlns:r="http://schemas.openxmlformats.org/officeDocument/2006/relationships" id="260" r:id="R1e1053f3a0964af1"/>
    <p:sldId xmlns:r="http://schemas.openxmlformats.org/officeDocument/2006/relationships" id="261" r:id="Rb8c9b2a7d20e4924"/>
    <p:sldId xmlns:r="http://schemas.openxmlformats.org/officeDocument/2006/relationships" id="262" r:id="R9b3263146bde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4b5f4fb9d4cc4" /><Relationship Type="http://schemas.openxmlformats.org/officeDocument/2006/relationships/slide" Target="/ppt/slides/slide1.xml" Id="R74e708deea04436b" /><Relationship Type="http://schemas.openxmlformats.org/officeDocument/2006/relationships/slide" Target="/ppt/slides/slide2.xml" Id="R6dc26ecfb00d4b6c" /><Relationship Type="http://schemas.openxmlformats.org/officeDocument/2006/relationships/slide" Target="/ppt/slides/slide3.xml" Id="R3543c3e642514656" /><Relationship Type="http://schemas.openxmlformats.org/officeDocument/2006/relationships/slide" Target="/ppt/slides/slide4.xml" Id="R7bdedf1b4408406c" /><Relationship Type="http://schemas.openxmlformats.org/officeDocument/2006/relationships/slide" Target="/ppt/slides/slide5.xml" Id="R1e1053f3a0964af1" /><Relationship Type="http://schemas.openxmlformats.org/officeDocument/2006/relationships/slide" Target="/ppt/slides/slide6.xml" Id="Rb8c9b2a7d20e4924" /><Relationship Type="http://schemas.openxmlformats.org/officeDocument/2006/relationships/slide" Target="/ppt/slides/slide7.xml" Id="R9b3263146bde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95286a607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053d1154487c" /><Relationship Type="http://schemas.openxmlformats.org/officeDocument/2006/relationships/theme" Target="/ppt/slideMasters/theme/theme1.xml" Id="Rdec7e57a9a16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5053d1154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50d030a5d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64382fcf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2e6aeaa3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6db4c949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06d2b71e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a375ef30a4e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0274d438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ULTRA ADVENTURE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ULTRA ADVENTURE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8 054 878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4 255 354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HALSEN SAGVOLDEN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Sagvolden, Damfaret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esagvolden@gmail.com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ADVENTURE AS</a:t>
            </a:r>
          </a:p>
        </p:txBody>
      </p:sp>
    </p:spTree>
  </p:cSld>
  <p:clrMapOvr>
    <a:masterClrMapping xmlns:a="http://schemas.openxmlformats.org/drawingml/2006/main"/>
  </p:clrMapOvr>
</p:sld>
</file>