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6ab833c1f14b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36066520434eb8"/>
  </p:sldMasterIdLst>
  <p:sldIdLst>
    <p:sldId xmlns:r="http://schemas.openxmlformats.org/officeDocument/2006/relationships" id="256" r:id="R3ddf8016b2784999"/>
    <p:sldId xmlns:r="http://schemas.openxmlformats.org/officeDocument/2006/relationships" id="257" r:id="R98be3b3a41bd4cd6"/>
    <p:sldId xmlns:r="http://schemas.openxmlformats.org/officeDocument/2006/relationships" id="258" r:id="Rb60ef67528004921"/>
    <p:sldId xmlns:r="http://schemas.openxmlformats.org/officeDocument/2006/relationships" id="259" r:id="R42583705fd2f42ff"/>
    <p:sldId xmlns:r="http://schemas.openxmlformats.org/officeDocument/2006/relationships" id="260" r:id="R76fd81eaddc84aa1"/>
    <p:sldId xmlns:r="http://schemas.openxmlformats.org/officeDocument/2006/relationships" id="261" r:id="R395b6bce430043bb"/>
    <p:sldId xmlns:r="http://schemas.openxmlformats.org/officeDocument/2006/relationships" id="262" r:id="R93f474fda5904a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36066520434eb8" /><Relationship Type="http://schemas.openxmlformats.org/officeDocument/2006/relationships/slide" Target="/ppt/slides/slide1.xml" Id="R3ddf8016b2784999" /><Relationship Type="http://schemas.openxmlformats.org/officeDocument/2006/relationships/slide" Target="/ppt/slides/slide2.xml" Id="R98be3b3a41bd4cd6" /><Relationship Type="http://schemas.openxmlformats.org/officeDocument/2006/relationships/slide" Target="/ppt/slides/slide3.xml" Id="Rb60ef67528004921" /><Relationship Type="http://schemas.openxmlformats.org/officeDocument/2006/relationships/slide" Target="/ppt/slides/slide4.xml" Id="R42583705fd2f42ff" /><Relationship Type="http://schemas.openxmlformats.org/officeDocument/2006/relationships/slide" Target="/ppt/slides/slide5.xml" Id="R76fd81eaddc84aa1" /><Relationship Type="http://schemas.openxmlformats.org/officeDocument/2006/relationships/slide" Target="/ppt/slides/slide6.xml" Id="R395b6bce430043bb" /><Relationship Type="http://schemas.openxmlformats.org/officeDocument/2006/relationships/slide" Target="/ppt/slides/slide7.xml" Id="R93f474fda5904a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7bd508e2af4c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03a5737c846df" /><Relationship Type="http://schemas.openxmlformats.org/officeDocument/2006/relationships/theme" Target="/ppt/slideMasters/theme/theme1.xml" Id="R3d135543003d4e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f03a5737c846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93c25e95f4b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e7612e38c4b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ad39b8ef243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89431b79846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1b8f9439f4f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7b0dea5e142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42d2fb11f4d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ADDVANT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ADDVANT PARTNER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−307 780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3 498 290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4 071 631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15 899 681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LINEOS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HUGO HESKE  –  27,0 %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VERKET INVESTERING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TODAREISTODO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INGUEL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Berges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918 428 852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PARTNER AS</a:t>
            </a:r>
          </a:p>
        </p:txBody>
      </p:sp>
    </p:spTree>
  </p:cSld>
  <p:clrMapOvr>
    <a:masterClrMapping xmlns:a="http://schemas.openxmlformats.org/drawingml/2006/main"/>
  </p:clrMapOvr>
</p:sld>
</file>