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01e60062c74c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461285879a490f"/>
  </p:sldMasterIdLst>
  <p:sldIdLst>
    <p:sldId xmlns:r="http://schemas.openxmlformats.org/officeDocument/2006/relationships" id="256" r:id="R58f3a41c05964167"/>
    <p:sldId xmlns:r="http://schemas.openxmlformats.org/officeDocument/2006/relationships" id="257" r:id="R758817acfa8d4514"/>
    <p:sldId xmlns:r="http://schemas.openxmlformats.org/officeDocument/2006/relationships" id="258" r:id="Raf9166799d3c4ab5"/>
    <p:sldId xmlns:r="http://schemas.openxmlformats.org/officeDocument/2006/relationships" id="259" r:id="R2f5b2c0300764eb3"/>
    <p:sldId xmlns:r="http://schemas.openxmlformats.org/officeDocument/2006/relationships" id="260" r:id="Rafee8d408eba4c2e"/>
    <p:sldId xmlns:r="http://schemas.openxmlformats.org/officeDocument/2006/relationships" id="261" r:id="R5f81189731b346f1"/>
    <p:sldId xmlns:r="http://schemas.openxmlformats.org/officeDocument/2006/relationships" id="262" r:id="Rb2a1d23538ce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461285879a490f" /><Relationship Type="http://schemas.openxmlformats.org/officeDocument/2006/relationships/slide" Target="/ppt/slides/slide1.xml" Id="R58f3a41c05964167" /><Relationship Type="http://schemas.openxmlformats.org/officeDocument/2006/relationships/slide" Target="/ppt/slides/slide2.xml" Id="R758817acfa8d4514" /><Relationship Type="http://schemas.openxmlformats.org/officeDocument/2006/relationships/slide" Target="/ppt/slides/slide3.xml" Id="Raf9166799d3c4ab5" /><Relationship Type="http://schemas.openxmlformats.org/officeDocument/2006/relationships/slide" Target="/ppt/slides/slide4.xml" Id="R2f5b2c0300764eb3" /><Relationship Type="http://schemas.openxmlformats.org/officeDocument/2006/relationships/slide" Target="/ppt/slides/slide5.xml" Id="Rafee8d408eba4c2e" /><Relationship Type="http://schemas.openxmlformats.org/officeDocument/2006/relationships/slide" Target="/ppt/slides/slide6.xml" Id="R5f81189731b346f1" /><Relationship Type="http://schemas.openxmlformats.org/officeDocument/2006/relationships/slide" Target="/ppt/slides/slide7.xml" Id="Rb2a1d23538ce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417bcf523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5247f658540d9" /><Relationship Type="http://schemas.openxmlformats.org/officeDocument/2006/relationships/theme" Target="/ppt/slideMasters/theme/theme1.xml" Id="R504319f4a0b7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55247f6585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7baf15c5e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47262b5ab4b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fd8985de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9cdd383c84e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bd99c0eee4b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584d9809c48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3dd8e7fed44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 SYSTEMTEKNIKK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 SYSTEMTEKNIKK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10 188 170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WILLY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 SYSTEMTEKNIKK AS</a:t>
            </a:r>
          </a:p>
        </p:txBody>
      </p:sp>
    </p:spTree>
  </p:cSld>
  <p:clrMapOvr>
    <a:masterClrMapping xmlns:a="http://schemas.openxmlformats.org/drawingml/2006/main"/>
  </p:clrMapOvr>
</p:sld>
</file>