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e9a9252ea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c6d46a1a04aa6"/>
  </p:sldMasterIdLst>
  <p:sldIdLst>
    <p:sldId xmlns:r="http://schemas.openxmlformats.org/officeDocument/2006/relationships" id="256" r:id="R7a208886402b4e54"/>
    <p:sldId xmlns:r="http://schemas.openxmlformats.org/officeDocument/2006/relationships" id="257" r:id="Rb3a11fca17ad42ba"/>
    <p:sldId xmlns:r="http://schemas.openxmlformats.org/officeDocument/2006/relationships" id="258" r:id="R32bb690f242444be"/>
    <p:sldId xmlns:r="http://schemas.openxmlformats.org/officeDocument/2006/relationships" id="259" r:id="R234fb99cae464baf"/>
    <p:sldId xmlns:r="http://schemas.openxmlformats.org/officeDocument/2006/relationships" id="260" r:id="R8009330ccbb143f6"/>
    <p:sldId xmlns:r="http://schemas.openxmlformats.org/officeDocument/2006/relationships" id="261" r:id="Red9e92a7f7ad4971"/>
    <p:sldId xmlns:r="http://schemas.openxmlformats.org/officeDocument/2006/relationships" id="262" r:id="Rfaf5fbebdf6e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c6d46a1a04aa6" /><Relationship Type="http://schemas.openxmlformats.org/officeDocument/2006/relationships/slide" Target="/ppt/slides/slide1.xml" Id="R7a208886402b4e54" /><Relationship Type="http://schemas.openxmlformats.org/officeDocument/2006/relationships/slide" Target="/ppt/slides/slide2.xml" Id="Rb3a11fca17ad42ba" /><Relationship Type="http://schemas.openxmlformats.org/officeDocument/2006/relationships/slide" Target="/ppt/slides/slide3.xml" Id="R32bb690f242444be" /><Relationship Type="http://schemas.openxmlformats.org/officeDocument/2006/relationships/slide" Target="/ppt/slides/slide4.xml" Id="R234fb99cae464baf" /><Relationship Type="http://schemas.openxmlformats.org/officeDocument/2006/relationships/slide" Target="/ppt/slides/slide5.xml" Id="R8009330ccbb143f6" /><Relationship Type="http://schemas.openxmlformats.org/officeDocument/2006/relationships/slide" Target="/ppt/slides/slide6.xml" Id="Red9e92a7f7ad4971" /><Relationship Type="http://schemas.openxmlformats.org/officeDocument/2006/relationships/slide" Target="/ppt/slides/slide7.xml" Id="Rfaf5fbebdf6e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90b9418e2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1e2d2464a49dc" /><Relationship Type="http://schemas.openxmlformats.org/officeDocument/2006/relationships/theme" Target="/ppt/slideMasters/theme/theme1.xml" Id="R015ebae57471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1e2d2464a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31ed90dc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7911b875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38e9a5d3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24d34394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a5590905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3483994d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0a33909d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COPPER 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COPPER CITY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HØSØIEN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Nørnesjordet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918 439 455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