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7999172e3e4b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3dcfab751409a"/>
  </p:sldMasterIdLst>
  <p:sldIdLst>
    <p:sldId xmlns:r="http://schemas.openxmlformats.org/officeDocument/2006/relationships" id="256" r:id="Ra4a0f1b26d4d43ae"/>
    <p:sldId xmlns:r="http://schemas.openxmlformats.org/officeDocument/2006/relationships" id="257" r:id="Rbea01f5eb5fe46eb"/>
    <p:sldId xmlns:r="http://schemas.openxmlformats.org/officeDocument/2006/relationships" id="258" r:id="R71220ba53a3a4ae5"/>
    <p:sldId xmlns:r="http://schemas.openxmlformats.org/officeDocument/2006/relationships" id="259" r:id="R19bddde2ee5641b2"/>
    <p:sldId xmlns:r="http://schemas.openxmlformats.org/officeDocument/2006/relationships" id="260" r:id="R05b8be293afb4d56"/>
    <p:sldId xmlns:r="http://schemas.openxmlformats.org/officeDocument/2006/relationships" id="261" r:id="Re5be5d8e4fa14914"/>
    <p:sldId xmlns:r="http://schemas.openxmlformats.org/officeDocument/2006/relationships" id="262" r:id="R55270be46ac2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3dcfab751409a" /><Relationship Type="http://schemas.openxmlformats.org/officeDocument/2006/relationships/slide" Target="/ppt/slides/slide1.xml" Id="Ra4a0f1b26d4d43ae" /><Relationship Type="http://schemas.openxmlformats.org/officeDocument/2006/relationships/slide" Target="/ppt/slides/slide2.xml" Id="Rbea01f5eb5fe46eb" /><Relationship Type="http://schemas.openxmlformats.org/officeDocument/2006/relationships/slide" Target="/ppt/slides/slide3.xml" Id="R71220ba53a3a4ae5" /><Relationship Type="http://schemas.openxmlformats.org/officeDocument/2006/relationships/slide" Target="/ppt/slides/slide4.xml" Id="R19bddde2ee5641b2" /><Relationship Type="http://schemas.openxmlformats.org/officeDocument/2006/relationships/slide" Target="/ppt/slides/slide5.xml" Id="R05b8be293afb4d56" /><Relationship Type="http://schemas.openxmlformats.org/officeDocument/2006/relationships/slide" Target="/ppt/slides/slide6.xml" Id="Re5be5d8e4fa14914" /><Relationship Type="http://schemas.openxmlformats.org/officeDocument/2006/relationships/slide" Target="/ppt/slides/slide7.xml" Id="R55270be46ac2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6e8bc628640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3937fb4084655" /><Relationship Type="http://schemas.openxmlformats.org/officeDocument/2006/relationships/theme" Target="/ppt/slideMasters/theme/theme1.xml" Id="R175d3954f89c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3937fb408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ff40f117d47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ae100433d40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b640023914d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8034f55bf4b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4bcf0510c44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ff6dd24d149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bdc32c95a47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MKG INVEST AS ble etablert [år] og holder til i Løten.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1 180 394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1 210 394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HAAGENSEN MONA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Dyrengsveg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2340 Løten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918 451 013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MKG INVEST AS</a:t>
            </a:r>
          </a:p>
        </p:txBody>
      </p:sp>
    </p:spTree>
  </p:cSld>
  <p:clrMapOvr>
    <a:masterClrMapping xmlns:a="http://schemas.openxmlformats.org/drawingml/2006/main"/>
  </p:clrMapOvr>
</p:sld>
</file>