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5e9e6a7ced44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47ef337da34e96"/>
  </p:sldMasterIdLst>
  <p:sldIdLst>
    <p:sldId xmlns:r="http://schemas.openxmlformats.org/officeDocument/2006/relationships" id="256" r:id="Re6d7a14ea7bb4271"/>
    <p:sldId xmlns:r="http://schemas.openxmlformats.org/officeDocument/2006/relationships" id="257" r:id="Re54206057e9e44e1"/>
    <p:sldId xmlns:r="http://schemas.openxmlformats.org/officeDocument/2006/relationships" id="258" r:id="Rc044c831b1ea4d8f"/>
    <p:sldId xmlns:r="http://schemas.openxmlformats.org/officeDocument/2006/relationships" id="259" r:id="R025276c9835f4bff"/>
    <p:sldId xmlns:r="http://schemas.openxmlformats.org/officeDocument/2006/relationships" id="260" r:id="Ra5748598544a44a8"/>
    <p:sldId xmlns:r="http://schemas.openxmlformats.org/officeDocument/2006/relationships" id="261" r:id="R95c063e0ffa54984"/>
    <p:sldId xmlns:r="http://schemas.openxmlformats.org/officeDocument/2006/relationships" id="262" r:id="Rf12a772846be4d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47ef337da34e96" /><Relationship Type="http://schemas.openxmlformats.org/officeDocument/2006/relationships/slide" Target="/ppt/slides/slide1.xml" Id="Re6d7a14ea7bb4271" /><Relationship Type="http://schemas.openxmlformats.org/officeDocument/2006/relationships/slide" Target="/ppt/slides/slide2.xml" Id="Re54206057e9e44e1" /><Relationship Type="http://schemas.openxmlformats.org/officeDocument/2006/relationships/slide" Target="/ppt/slides/slide3.xml" Id="Rc044c831b1ea4d8f" /><Relationship Type="http://schemas.openxmlformats.org/officeDocument/2006/relationships/slide" Target="/ppt/slides/slide4.xml" Id="R025276c9835f4bff" /><Relationship Type="http://schemas.openxmlformats.org/officeDocument/2006/relationships/slide" Target="/ppt/slides/slide5.xml" Id="Ra5748598544a44a8" /><Relationship Type="http://schemas.openxmlformats.org/officeDocument/2006/relationships/slide" Target="/ppt/slides/slide6.xml" Id="R95c063e0ffa54984" /><Relationship Type="http://schemas.openxmlformats.org/officeDocument/2006/relationships/slide" Target="/ppt/slides/slide7.xml" Id="Rf12a772846be4d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527c186ba045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84db55d814828" /><Relationship Type="http://schemas.openxmlformats.org/officeDocument/2006/relationships/theme" Target="/ppt/slideMasters/theme/theme1.xml" Id="R682c151704b246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c84db55d8148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d534820b045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a9f13ec434c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29a02ca6149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3a46289434f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5680e72534a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2c612d9b840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70322fe9f44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 INVEST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1 305 014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1 230 253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2 486 561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9 561 048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9 596 468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HARALDSEN TORMOD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Hovslagerveien 32C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918 469 095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