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aa0587021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b4deccb3944f1"/>
  </p:sldMasterIdLst>
  <p:sldIdLst>
    <p:sldId xmlns:r="http://schemas.openxmlformats.org/officeDocument/2006/relationships" id="256" r:id="R4c9000e327ed44eb"/>
    <p:sldId xmlns:r="http://schemas.openxmlformats.org/officeDocument/2006/relationships" id="257" r:id="Rc313ebaa42c5477a"/>
    <p:sldId xmlns:r="http://schemas.openxmlformats.org/officeDocument/2006/relationships" id="258" r:id="Rcf95e22980e24b71"/>
    <p:sldId xmlns:r="http://schemas.openxmlformats.org/officeDocument/2006/relationships" id="259" r:id="Rd4d84cb6056a4050"/>
    <p:sldId xmlns:r="http://schemas.openxmlformats.org/officeDocument/2006/relationships" id="260" r:id="R746ca602a2934855"/>
    <p:sldId xmlns:r="http://schemas.openxmlformats.org/officeDocument/2006/relationships" id="261" r:id="R2e42eb9ba4714e05"/>
    <p:sldId xmlns:r="http://schemas.openxmlformats.org/officeDocument/2006/relationships" id="262" r:id="R2711f962a643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b4deccb3944f1" /><Relationship Type="http://schemas.openxmlformats.org/officeDocument/2006/relationships/slide" Target="/ppt/slides/slide1.xml" Id="R4c9000e327ed44eb" /><Relationship Type="http://schemas.openxmlformats.org/officeDocument/2006/relationships/slide" Target="/ppt/slides/slide2.xml" Id="Rc313ebaa42c5477a" /><Relationship Type="http://schemas.openxmlformats.org/officeDocument/2006/relationships/slide" Target="/ppt/slides/slide3.xml" Id="Rcf95e22980e24b71" /><Relationship Type="http://schemas.openxmlformats.org/officeDocument/2006/relationships/slide" Target="/ppt/slides/slide4.xml" Id="Rd4d84cb6056a4050" /><Relationship Type="http://schemas.openxmlformats.org/officeDocument/2006/relationships/slide" Target="/ppt/slides/slide5.xml" Id="R746ca602a2934855" /><Relationship Type="http://schemas.openxmlformats.org/officeDocument/2006/relationships/slide" Target="/ppt/slides/slide6.xml" Id="R2e42eb9ba4714e05" /><Relationship Type="http://schemas.openxmlformats.org/officeDocument/2006/relationships/slide" Target="/ppt/slides/slide7.xml" Id="R2711f962a643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cac7e0365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873f72d2a456b" /><Relationship Type="http://schemas.openxmlformats.org/officeDocument/2006/relationships/theme" Target="/ppt/slideMasters/theme/theme1.xml" Id="R145b6f8723c2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873f72d2a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06a28fc7c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d999a7761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5c07121b0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0f4fc4cef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3c4677008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e9bc58608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6f8c09f32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SCHÜTT HAPPENS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SCHÜTT HAPPENS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153 097 513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SCHÜTT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Askeladden &amp; Co AS, 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