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d36c5d51c742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3857ed0e5b4593"/>
  </p:sldMasterIdLst>
  <p:sldIdLst>
    <p:sldId xmlns:r="http://schemas.openxmlformats.org/officeDocument/2006/relationships" id="256" r:id="R07fdef86f15b4a1d"/>
    <p:sldId xmlns:r="http://schemas.openxmlformats.org/officeDocument/2006/relationships" id="257" r:id="Ra4cd257e86e646bd"/>
    <p:sldId xmlns:r="http://schemas.openxmlformats.org/officeDocument/2006/relationships" id="258" r:id="Re1c856965c2b4843"/>
    <p:sldId xmlns:r="http://schemas.openxmlformats.org/officeDocument/2006/relationships" id="259" r:id="R67e064ba0eb543e8"/>
    <p:sldId xmlns:r="http://schemas.openxmlformats.org/officeDocument/2006/relationships" id="260" r:id="R6576535ac9994f63"/>
    <p:sldId xmlns:r="http://schemas.openxmlformats.org/officeDocument/2006/relationships" id="261" r:id="R33d8036431564446"/>
    <p:sldId xmlns:r="http://schemas.openxmlformats.org/officeDocument/2006/relationships" id="262" r:id="R1db1dfd4ec6f4f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3857ed0e5b4593" /><Relationship Type="http://schemas.openxmlformats.org/officeDocument/2006/relationships/slide" Target="/ppt/slides/slide1.xml" Id="R07fdef86f15b4a1d" /><Relationship Type="http://schemas.openxmlformats.org/officeDocument/2006/relationships/slide" Target="/ppt/slides/slide2.xml" Id="Ra4cd257e86e646bd" /><Relationship Type="http://schemas.openxmlformats.org/officeDocument/2006/relationships/slide" Target="/ppt/slides/slide3.xml" Id="Re1c856965c2b4843" /><Relationship Type="http://schemas.openxmlformats.org/officeDocument/2006/relationships/slide" Target="/ppt/slides/slide4.xml" Id="R67e064ba0eb543e8" /><Relationship Type="http://schemas.openxmlformats.org/officeDocument/2006/relationships/slide" Target="/ppt/slides/slide5.xml" Id="R6576535ac9994f63" /><Relationship Type="http://schemas.openxmlformats.org/officeDocument/2006/relationships/slide" Target="/ppt/slides/slide6.xml" Id="R33d8036431564446" /><Relationship Type="http://schemas.openxmlformats.org/officeDocument/2006/relationships/slide" Target="/ppt/slides/slide7.xml" Id="R1db1dfd4ec6f4f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3860cae9344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4839989224047" /><Relationship Type="http://schemas.openxmlformats.org/officeDocument/2006/relationships/theme" Target="/ppt/slideMasters/theme/theme1.xml" Id="R291e71bfbeb849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e48399892240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32fe064474b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efd8ebf8343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a2cfee3c444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ebb029aa347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b1a234e6149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9593ccb5c4b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8f2acf52d4a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ROSARKA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ROSARKA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ROSARKA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ROSARKA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ROSARKA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ROSARKA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967 072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967 074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ROSARKA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KAJA BRANDRUD ANKER-RASCH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ROSARKA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Kaja Anker-Rasch, Olleveien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918 472 711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ROSARKA AS</a:t>
            </a:r>
          </a:p>
        </p:txBody>
      </p:sp>
    </p:spTree>
  </p:cSld>
  <p:clrMapOvr>
    <a:masterClrMapping xmlns:a="http://schemas.openxmlformats.org/drawingml/2006/main"/>
  </p:clrMapOvr>
</p:sld>
</file>