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4dcdb27d1e44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3f20bd134a4914"/>
  </p:sldMasterIdLst>
  <p:sldIdLst>
    <p:sldId xmlns:r="http://schemas.openxmlformats.org/officeDocument/2006/relationships" id="256" r:id="R781a404bb9644b0e"/>
    <p:sldId xmlns:r="http://schemas.openxmlformats.org/officeDocument/2006/relationships" id="257" r:id="Rc9eec9b7824e42c7"/>
    <p:sldId xmlns:r="http://schemas.openxmlformats.org/officeDocument/2006/relationships" id="258" r:id="R4e86af5a1dcc4f61"/>
    <p:sldId xmlns:r="http://schemas.openxmlformats.org/officeDocument/2006/relationships" id="259" r:id="R13c2d827fbc8423b"/>
    <p:sldId xmlns:r="http://schemas.openxmlformats.org/officeDocument/2006/relationships" id="260" r:id="R37dc53cda69045c7"/>
    <p:sldId xmlns:r="http://schemas.openxmlformats.org/officeDocument/2006/relationships" id="261" r:id="R27fa6ee2beef492b"/>
    <p:sldId xmlns:r="http://schemas.openxmlformats.org/officeDocument/2006/relationships" id="262" r:id="R85a8e64eb1194a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3f20bd134a4914" /><Relationship Type="http://schemas.openxmlformats.org/officeDocument/2006/relationships/slide" Target="/ppt/slides/slide1.xml" Id="R781a404bb9644b0e" /><Relationship Type="http://schemas.openxmlformats.org/officeDocument/2006/relationships/slide" Target="/ppt/slides/slide2.xml" Id="Rc9eec9b7824e42c7" /><Relationship Type="http://schemas.openxmlformats.org/officeDocument/2006/relationships/slide" Target="/ppt/slides/slide3.xml" Id="R4e86af5a1dcc4f61" /><Relationship Type="http://schemas.openxmlformats.org/officeDocument/2006/relationships/slide" Target="/ppt/slides/slide4.xml" Id="R13c2d827fbc8423b" /><Relationship Type="http://schemas.openxmlformats.org/officeDocument/2006/relationships/slide" Target="/ppt/slides/slide5.xml" Id="R37dc53cda69045c7" /><Relationship Type="http://schemas.openxmlformats.org/officeDocument/2006/relationships/slide" Target="/ppt/slides/slide6.xml" Id="R27fa6ee2beef492b" /><Relationship Type="http://schemas.openxmlformats.org/officeDocument/2006/relationships/slide" Target="/ppt/slides/slide7.xml" Id="R85a8e64eb1194a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d20fb6fbde41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e2a4f90e24318" /><Relationship Type="http://schemas.openxmlformats.org/officeDocument/2006/relationships/theme" Target="/ppt/slideMasters/theme/theme1.xml" Id="R88964ddc60fb4d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9e2a4f90e243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c83499c484f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a92ae5d3040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ca90e8d1049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7bdf61ba44c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73eca4c554d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8f865bc5a46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87f2afa5f41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BARKERUD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BARKERUD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3 699 245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21 464 214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22 745 823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JON-HÅKON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 Håkon Nygård, Fritzners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