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67634c0f6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2e603a8fc409e"/>
  </p:sldMasterIdLst>
  <p:sldIdLst>
    <p:sldId xmlns:r="http://schemas.openxmlformats.org/officeDocument/2006/relationships" id="256" r:id="Rc938e52a260f48d1"/>
    <p:sldId xmlns:r="http://schemas.openxmlformats.org/officeDocument/2006/relationships" id="257" r:id="R3857bed5e3424d76"/>
    <p:sldId xmlns:r="http://schemas.openxmlformats.org/officeDocument/2006/relationships" id="258" r:id="Rb88e57cc428a4d77"/>
    <p:sldId xmlns:r="http://schemas.openxmlformats.org/officeDocument/2006/relationships" id="259" r:id="R3d1df8d7e5c34eba"/>
    <p:sldId xmlns:r="http://schemas.openxmlformats.org/officeDocument/2006/relationships" id="260" r:id="Rcc73fc9941e246f3"/>
    <p:sldId xmlns:r="http://schemas.openxmlformats.org/officeDocument/2006/relationships" id="261" r:id="Reb0f93f39f464ad4"/>
    <p:sldId xmlns:r="http://schemas.openxmlformats.org/officeDocument/2006/relationships" id="262" r:id="Re0414a552cc8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e603a8fc409e" /><Relationship Type="http://schemas.openxmlformats.org/officeDocument/2006/relationships/slide" Target="/ppt/slides/slide1.xml" Id="Rc938e52a260f48d1" /><Relationship Type="http://schemas.openxmlformats.org/officeDocument/2006/relationships/slide" Target="/ppt/slides/slide2.xml" Id="R3857bed5e3424d76" /><Relationship Type="http://schemas.openxmlformats.org/officeDocument/2006/relationships/slide" Target="/ppt/slides/slide3.xml" Id="Rb88e57cc428a4d77" /><Relationship Type="http://schemas.openxmlformats.org/officeDocument/2006/relationships/slide" Target="/ppt/slides/slide4.xml" Id="R3d1df8d7e5c34eba" /><Relationship Type="http://schemas.openxmlformats.org/officeDocument/2006/relationships/slide" Target="/ppt/slides/slide5.xml" Id="Rcc73fc9941e246f3" /><Relationship Type="http://schemas.openxmlformats.org/officeDocument/2006/relationships/slide" Target="/ppt/slides/slide6.xml" Id="Reb0f93f39f464ad4" /><Relationship Type="http://schemas.openxmlformats.org/officeDocument/2006/relationships/slide" Target="/ppt/slides/slide7.xml" Id="Re0414a552cc8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a7068af30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b17d6a0d40ec" /><Relationship Type="http://schemas.openxmlformats.org/officeDocument/2006/relationships/theme" Target="/ppt/slideMasters/theme/theme1.xml" Id="R5ffafd4d65b1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fb17d6a0d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880419c0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c4106c4e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4303a64e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124b17b4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1496b63c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fa88a5c9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3665b7bb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