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911ad01e3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83247e3594efe"/>
  </p:sldMasterIdLst>
  <p:sldIdLst>
    <p:sldId xmlns:r="http://schemas.openxmlformats.org/officeDocument/2006/relationships" id="256" r:id="R90a743b9867f4da0"/>
    <p:sldId xmlns:r="http://schemas.openxmlformats.org/officeDocument/2006/relationships" id="257" r:id="Rb88088ce36ad48a0"/>
    <p:sldId xmlns:r="http://schemas.openxmlformats.org/officeDocument/2006/relationships" id="258" r:id="Ra1daf4dd64514ddf"/>
    <p:sldId xmlns:r="http://schemas.openxmlformats.org/officeDocument/2006/relationships" id="259" r:id="Rf95c23b8d1b042d4"/>
    <p:sldId xmlns:r="http://schemas.openxmlformats.org/officeDocument/2006/relationships" id="260" r:id="R9f6084591477460c"/>
    <p:sldId xmlns:r="http://schemas.openxmlformats.org/officeDocument/2006/relationships" id="261" r:id="R46b871161d3b4ee0"/>
    <p:sldId xmlns:r="http://schemas.openxmlformats.org/officeDocument/2006/relationships" id="262" r:id="Rc55061ce2ebd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83247e3594efe" /><Relationship Type="http://schemas.openxmlformats.org/officeDocument/2006/relationships/slide" Target="/ppt/slides/slide1.xml" Id="R90a743b9867f4da0" /><Relationship Type="http://schemas.openxmlformats.org/officeDocument/2006/relationships/slide" Target="/ppt/slides/slide2.xml" Id="Rb88088ce36ad48a0" /><Relationship Type="http://schemas.openxmlformats.org/officeDocument/2006/relationships/slide" Target="/ppt/slides/slide3.xml" Id="Ra1daf4dd64514ddf" /><Relationship Type="http://schemas.openxmlformats.org/officeDocument/2006/relationships/slide" Target="/ppt/slides/slide4.xml" Id="Rf95c23b8d1b042d4" /><Relationship Type="http://schemas.openxmlformats.org/officeDocument/2006/relationships/slide" Target="/ppt/slides/slide5.xml" Id="R9f6084591477460c" /><Relationship Type="http://schemas.openxmlformats.org/officeDocument/2006/relationships/slide" Target="/ppt/slides/slide6.xml" Id="R46b871161d3b4ee0" /><Relationship Type="http://schemas.openxmlformats.org/officeDocument/2006/relationships/slide" Target="/ppt/slides/slide7.xml" Id="Rc55061ce2ebd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04e2ecb85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c1abd5d214f20" /><Relationship Type="http://schemas.openxmlformats.org/officeDocument/2006/relationships/theme" Target="/ppt/slideMasters/theme/theme1.xml" Id="Rfe2bd81c6f17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c1abd5d21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5477556984b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9fd1b05c04c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b5eb7b728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3f8be7067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6c8bed4f3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19a15cf5744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f8dcd3fc4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MABRE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19 293 012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22 336 679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