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28a0f51d8b46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2fbacfa704386"/>
  </p:sldMasterIdLst>
  <p:sldIdLst>
    <p:sldId xmlns:r="http://schemas.openxmlformats.org/officeDocument/2006/relationships" id="256" r:id="R08eb96ce00ed42c3"/>
    <p:sldId xmlns:r="http://schemas.openxmlformats.org/officeDocument/2006/relationships" id="257" r:id="Rd5624f2ac5b646d1"/>
    <p:sldId xmlns:r="http://schemas.openxmlformats.org/officeDocument/2006/relationships" id="258" r:id="R0c7cf592200b472e"/>
    <p:sldId xmlns:r="http://schemas.openxmlformats.org/officeDocument/2006/relationships" id="259" r:id="Rb3e8f33ec51b44ec"/>
    <p:sldId xmlns:r="http://schemas.openxmlformats.org/officeDocument/2006/relationships" id="260" r:id="R1167c05bb9b54327"/>
    <p:sldId xmlns:r="http://schemas.openxmlformats.org/officeDocument/2006/relationships" id="261" r:id="Rc4661f5c98434a11"/>
    <p:sldId xmlns:r="http://schemas.openxmlformats.org/officeDocument/2006/relationships" id="262" r:id="Rc62549ecc09d41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2fbacfa704386" /><Relationship Type="http://schemas.openxmlformats.org/officeDocument/2006/relationships/slide" Target="/ppt/slides/slide1.xml" Id="R08eb96ce00ed42c3" /><Relationship Type="http://schemas.openxmlformats.org/officeDocument/2006/relationships/slide" Target="/ppt/slides/slide2.xml" Id="Rd5624f2ac5b646d1" /><Relationship Type="http://schemas.openxmlformats.org/officeDocument/2006/relationships/slide" Target="/ppt/slides/slide3.xml" Id="R0c7cf592200b472e" /><Relationship Type="http://schemas.openxmlformats.org/officeDocument/2006/relationships/slide" Target="/ppt/slides/slide4.xml" Id="Rb3e8f33ec51b44ec" /><Relationship Type="http://schemas.openxmlformats.org/officeDocument/2006/relationships/slide" Target="/ppt/slides/slide5.xml" Id="R1167c05bb9b54327" /><Relationship Type="http://schemas.openxmlformats.org/officeDocument/2006/relationships/slide" Target="/ppt/slides/slide6.xml" Id="Rc4661f5c98434a11" /><Relationship Type="http://schemas.openxmlformats.org/officeDocument/2006/relationships/slide" Target="/ppt/slides/slide7.xml" Id="Rc62549ecc09d41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a3fe3b6d348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91d13949d4132" /><Relationship Type="http://schemas.openxmlformats.org/officeDocument/2006/relationships/theme" Target="/ppt/slideMasters/theme/theme1.xml" Id="R2bfd34ab52d5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291d13949d41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0ba6a10684c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98cc496f41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658d1abf44e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2358650f34a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b15903e846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0f1fec7074d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e2b4a5a8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30 354 035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6 550 511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5 198 608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BREVIK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MAGRON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STRATHOLME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918 494 138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REVISJON AS</a:t>
            </a:r>
          </a:p>
        </p:txBody>
      </p:sp>
    </p:spTree>
  </p:cSld>
  <p:clrMapOvr>
    <a:masterClrMapping xmlns:a="http://schemas.openxmlformats.org/drawingml/2006/main"/>
  </p:clrMapOvr>
</p:sld>
</file>