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a8ce304b8744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215274d74e4640"/>
  </p:sldMasterIdLst>
  <p:sldIdLst>
    <p:sldId xmlns:r="http://schemas.openxmlformats.org/officeDocument/2006/relationships" id="256" r:id="R94877feac56d4fd6"/>
    <p:sldId xmlns:r="http://schemas.openxmlformats.org/officeDocument/2006/relationships" id="257" r:id="R9a13ef32f7fa4ba7"/>
    <p:sldId xmlns:r="http://schemas.openxmlformats.org/officeDocument/2006/relationships" id="258" r:id="Rc6d324706c6d4da7"/>
    <p:sldId xmlns:r="http://schemas.openxmlformats.org/officeDocument/2006/relationships" id="259" r:id="R332e60ed301f4ebb"/>
    <p:sldId xmlns:r="http://schemas.openxmlformats.org/officeDocument/2006/relationships" id="260" r:id="Rddf66ef43ab642e7"/>
    <p:sldId xmlns:r="http://schemas.openxmlformats.org/officeDocument/2006/relationships" id="261" r:id="R23b05c365dc54747"/>
    <p:sldId xmlns:r="http://schemas.openxmlformats.org/officeDocument/2006/relationships" id="262" r:id="R22449eeb194740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215274d74e4640" /><Relationship Type="http://schemas.openxmlformats.org/officeDocument/2006/relationships/slide" Target="/ppt/slides/slide1.xml" Id="R94877feac56d4fd6" /><Relationship Type="http://schemas.openxmlformats.org/officeDocument/2006/relationships/slide" Target="/ppt/slides/slide2.xml" Id="R9a13ef32f7fa4ba7" /><Relationship Type="http://schemas.openxmlformats.org/officeDocument/2006/relationships/slide" Target="/ppt/slides/slide3.xml" Id="Rc6d324706c6d4da7" /><Relationship Type="http://schemas.openxmlformats.org/officeDocument/2006/relationships/slide" Target="/ppt/slides/slide4.xml" Id="R332e60ed301f4ebb" /><Relationship Type="http://schemas.openxmlformats.org/officeDocument/2006/relationships/slide" Target="/ppt/slides/slide5.xml" Id="Rddf66ef43ab642e7" /><Relationship Type="http://schemas.openxmlformats.org/officeDocument/2006/relationships/slide" Target="/ppt/slides/slide6.xml" Id="R23b05c365dc54747" /><Relationship Type="http://schemas.openxmlformats.org/officeDocument/2006/relationships/slide" Target="/ppt/slides/slide7.xml" Id="R22449eeb194740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4b7f5b7af4b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a2a7b09dd477e" /><Relationship Type="http://schemas.openxmlformats.org/officeDocument/2006/relationships/theme" Target="/ppt/slideMasters/theme/theme1.xml" Id="Rfa4cff2ac27a47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5a2a7b09dd47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f635eb8cd4f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a49134d3848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1c6ea581940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019abf95d4e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9e06d063f4b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d6277d1a94d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269f4929b46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PHOENIX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PHOENIX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49 153 989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49 153 989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CATALE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KONGSHAVN 1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UPPSÄLL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PROAZA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WEALTH PARTNER SCANDINAVIA AB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RINGHOLM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918 500 847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PHOENIX MANAGEMENT AS</a:t>
            </a:r>
          </a:p>
        </p:txBody>
      </p:sp>
    </p:spTree>
  </p:cSld>
  <p:clrMapOvr>
    <a:masterClrMapping xmlns:a="http://schemas.openxmlformats.org/drawingml/2006/main"/>
  </p:clrMapOvr>
</p:sld>
</file>