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9e35598f214f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1216f499ec4984"/>
  </p:sldMasterIdLst>
  <p:sldIdLst>
    <p:sldId xmlns:r="http://schemas.openxmlformats.org/officeDocument/2006/relationships" id="256" r:id="Rc4e457b18cfd43d6"/>
    <p:sldId xmlns:r="http://schemas.openxmlformats.org/officeDocument/2006/relationships" id="257" r:id="R25f3294b7be54da7"/>
    <p:sldId xmlns:r="http://schemas.openxmlformats.org/officeDocument/2006/relationships" id="258" r:id="R7899a24654884465"/>
    <p:sldId xmlns:r="http://schemas.openxmlformats.org/officeDocument/2006/relationships" id="259" r:id="R4ebdac41e0534551"/>
    <p:sldId xmlns:r="http://schemas.openxmlformats.org/officeDocument/2006/relationships" id="260" r:id="R87ce700383524a5f"/>
    <p:sldId xmlns:r="http://schemas.openxmlformats.org/officeDocument/2006/relationships" id="261" r:id="R1898c946f623402c"/>
    <p:sldId xmlns:r="http://schemas.openxmlformats.org/officeDocument/2006/relationships" id="262" r:id="Rf71668bf7cd245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1216f499ec4984" /><Relationship Type="http://schemas.openxmlformats.org/officeDocument/2006/relationships/slide" Target="/ppt/slides/slide1.xml" Id="Rc4e457b18cfd43d6" /><Relationship Type="http://schemas.openxmlformats.org/officeDocument/2006/relationships/slide" Target="/ppt/slides/slide2.xml" Id="R25f3294b7be54da7" /><Relationship Type="http://schemas.openxmlformats.org/officeDocument/2006/relationships/slide" Target="/ppt/slides/slide3.xml" Id="R7899a24654884465" /><Relationship Type="http://schemas.openxmlformats.org/officeDocument/2006/relationships/slide" Target="/ppt/slides/slide4.xml" Id="R4ebdac41e0534551" /><Relationship Type="http://schemas.openxmlformats.org/officeDocument/2006/relationships/slide" Target="/ppt/slides/slide5.xml" Id="R87ce700383524a5f" /><Relationship Type="http://schemas.openxmlformats.org/officeDocument/2006/relationships/slide" Target="/ppt/slides/slide6.xml" Id="R1898c946f623402c" /><Relationship Type="http://schemas.openxmlformats.org/officeDocument/2006/relationships/slide" Target="/ppt/slides/slide7.xml" Id="Rf71668bf7cd245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cbedb29274b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ae5c5bb1944a9" /><Relationship Type="http://schemas.openxmlformats.org/officeDocument/2006/relationships/theme" Target="/ppt/slideMasters/theme/theme1.xml" Id="R1725f2ec56b045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ae5c5bb19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bbcbb543b4e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1c3fd516a4c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9156c47cf4c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6fb5cd14e4d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0986268664a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43779b96745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a27c48e414c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KAMF ADVENTURES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KAMF ADVENTURES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KAMF ADVENTURES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KAMF ADVENTURES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KAMF ADVENTURES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KAMF ADVENTURES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5 547 723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179 283 276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179 820 362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KAMF ADVENTURES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KARL-AXEL HJORTH BAUER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KAMF ADVENTURES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918 537 155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KAMF ADVENTURES AS</a:t>
            </a:r>
          </a:p>
        </p:txBody>
      </p:sp>
    </p:spTree>
  </p:cSld>
  <p:clrMapOvr>
    <a:masterClrMapping xmlns:a="http://schemas.openxmlformats.org/drawingml/2006/main"/>
  </p:clrMapOvr>
</p:sld>
</file>