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ca6e850c2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cfc5fed4c496a"/>
  </p:sldMasterIdLst>
  <p:sldIdLst>
    <p:sldId xmlns:r="http://schemas.openxmlformats.org/officeDocument/2006/relationships" id="256" r:id="R0b292a67c03d428d"/>
    <p:sldId xmlns:r="http://schemas.openxmlformats.org/officeDocument/2006/relationships" id="257" r:id="R65e451b3bec84de9"/>
    <p:sldId xmlns:r="http://schemas.openxmlformats.org/officeDocument/2006/relationships" id="258" r:id="Re47818bbde534589"/>
    <p:sldId xmlns:r="http://schemas.openxmlformats.org/officeDocument/2006/relationships" id="259" r:id="Rb738c4e3ac3e41ac"/>
    <p:sldId xmlns:r="http://schemas.openxmlformats.org/officeDocument/2006/relationships" id="260" r:id="R4844df375fdc40a0"/>
    <p:sldId xmlns:r="http://schemas.openxmlformats.org/officeDocument/2006/relationships" id="261" r:id="Rc3cd5c36cf134e26"/>
    <p:sldId xmlns:r="http://schemas.openxmlformats.org/officeDocument/2006/relationships" id="262" r:id="R4597ecf471d4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cfc5fed4c496a" /><Relationship Type="http://schemas.openxmlformats.org/officeDocument/2006/relationships/slide" Target="/ppt/slides/slide1.xml" Id="R0b292a67c03d428d" /><Relationship Type="http://schemas.openxmlformats.org/officeDocument/2006/relationships/slide" Target="/ppt/slides/slide2.xml" Id="R65e451b3bec84de9" /><Relationship Type="http://schemas.openxmlformats.org/officeDocument/2006/relationships/slide" Target="/ppt/slides/slide3.xml" Id="Re47818bbde534589" /><Relationship Type="http://schemas.openxmlformats.org/officeDocument/2006/relationships/slide" Target="/ppt/slides/slide4.xml" Id="Rb738c4e3ac3e41ac" /><Relationship Type="http://schemas.openxmlformats.org/officeDocument/2006/relationships/slide" Target="/ppt/slides/slide5.xml" Id="R4844df375fdc40a0" /><Relationship Type="http://schemas.openxmlformats.org/officeDocument/2006/relationships/slide" Target="/ppt/slides/slide6.xml" Id="Rc3cd5c36cf134e26" /><Relationship Type="http://schemas.openxmlformats.org/officeDocument/2006/relationships/slide" Target="/ppt/slides/slide7.xml" Id="R4597ecf471d4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8d43a5a63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866433554ef8" /><Relationship Type="http://schemas.openxmlformats.org/officeDocument/2006/relationships/theme" Target="/ppt/slideMasters/theme/theme1.xml" Id="Rf2bebca75ab8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b86643355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3999e99a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c5c61c09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dbb5e29d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e1ad6a9a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1e23389c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348083aee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aef6984a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