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54396c275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28671ac714679"/>
  </p:sldMasterIdLst>
  <p:sldIdLst>
    <p:sldId xmlns:r="http://schemas.openxmlformats.org/officeDocument/2006/relationships" id="256" r:id="R0fad996d090d4e94"/>
    <p:sldId xmlns:r="http://schemas.openxmlformats.org/officeDocument/2006/relationships" id="257" r:id="R8f70d51a648e4554"/>
    <p:sldId xmlns:r="http://schemas.openxmlformats.org/officeDocument/2006/relationships" id="258" r:id="Rccfedbb282974d72"/>
    <p:sldId xmlns:r="http://schemas.openxmlformats.org/officeDocument/2006/relationships" id="259" r:id="Rd9c470d533ec43ec"/>
    <p:sldId xmlns:r="http://schemas.openxmlformats.org/officeDocument/2006/relationships" id="260" r:id="R48e77a28cc0b4b4c"/>
    <p:sldId xmlns:r="http://schemas.openxmlformats.org/officeDocument/2006/relationships" id="261" r:id="Raf2a9c326f984743"/>
    <p:sldId xmlns:r="http://schemas.openxmlformats.org/officeDocument/2006/relationships" id="262" r:id="Rbb8dce8d53a6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28671ac714679" /><Relationship Type="http://schemas.openxmlformats.org/officeDocument/2006/relationships/slide" Target="/ppt/slides/slide1.xml" Id="R0fad996d090d4e94" /><Relationship Type="http://schemas.openxmlformats.org/officeDocument/2006/relationships/slide" Target="/ppt/slides/slide2.xml" Id="R8f70d51a648e4554" /><Relationship Type="http://schemas.openxmlformats.org/officeDocument/2006/relationships/slide" Target="/ppt/slides/slide3.xml" Id="Rccfedbb282974d72" /><Relationship Type="http://schemas.openxmlformats.org/officeDocument/2006/relationships/slide" Target="/ppt/slides/slide4.xml" Id="Rd9c470d533ec43ec" /><Relationship Type="http://schemas.openxmlformats.org/officeDocument/2006/relationships/slide" Target="/ppt/slides/slide5.xml" Id="R48e77a28cc0b4b4c" /><Relationship Type="http://schemas.openxmlformats.org/officeDocument/2006/relationships/slide" Target="/ppt/slides/slide6.xml" Id="Raf2a9c326f984743" /><Relationship Type="http://schemas.openxmlformats.org/officeDocument/2006/relationships/slide" Target="/ppt/slides/slide7.xml" Id="Rbb8dce8d53a6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1a8024c0b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ff92cf6bc4c99" /><Relationship Type="http://schemas.openxmlformats.org/officeDocument/2006/relationships/theme" Target="/ppt/slideMasters/theme/theme1.xml" Id="R13f51f80c234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ff92cf6bc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395af6cc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2f565e3bc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6ae421ea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ad1682f6e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91b755d31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42007d3594b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052a5deb4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6 179 556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LILLEENGEN STAXRUD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918 574 085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