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94978ce96d44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e131e9683642dc"/>
  </p:sldMasterIdLst>
  <p:sldIdLst>
    <p:sldId xmlns:r="http://schemas.openxmlformats.org/officeDocument/2006/relationships" id="256" r:id="R3eed468521bf4902"/>
    <p:sldId xmlns:r="http://schemas.openxmlformats.org/officeDocument/2006/relationships" id="257" r:id="R654729199a7747e6"/>
    <p:sldId xmlns:r="http://schemas.openxmlformats.org/officeDocument/2006/relationships" id="258" r:id="Rbb6fd1ed29b647dc"/>
    <p:sldId xmlns:r="http://schemas.openxmlformats.org/officeDocument/2006/relationships" id="259" r:id="R6c2168f9d5b44c2c"/>
    <p:sldId xmlns:r="http://schemas.openxmlformats.org/officeDocument/2006/relationships" id="260" r:id="R48bb3f7363e748c3"/>
    <p:sldId xmlns:r="http://schemas.openxmlformats.org/officeDocument/2006/relationships" id="261" r:id="Raa4d3411c24947db"/>
    <p:sldId xmlns:r="http://schemas.openxmlformats.org/officeDocument/2006/relationships" id="262" r:id="Rbd778680d9954d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e131e9683642dc" /><Relationship Type="http://schemas.openxmlformats.org/officeDocument/2006/relationships/slide" Target="/ppt/slides/slide1.xml" Id="R3eed468521bf4902" /><Relationship Type="http://schemas.openxmlformats.org/officeDocument/2006/relationships/slide" Target="/ppt/slides/slide2.xml" Id="R654729199a7747e6" /><Relationship Type="http://schemas.openxmlformats.org/officeDocument/2006/relationships/slide" Target="/ppt/slides/slide3.xml" Id="Rbb6fd1ed29b647dc" /><Relationship Type="http://schemas.openxmlformats.org/officeDocument/2006/relationships/slide" Target="/ppt/slides/slide4.xml" Id="R6c2168f9d5b44c2c" /><Relationship Type="http://schemas.openxmlformats.org/officeDocument/2006/relationships/slide" Target="/ppt/slides/slide5.xml" Id="R48bb3f7363e748c3" /><Relationship Type="http://schemas.openxmlformats.org/officeDocument/2006/relationships/slide" Target="/ppt/slides/slide6.xml" Id="Raa4d3411c24947db" /><Relationship Type="http://schemas.openxmlformats.org/officeDocument/2006/relationships/slide" Target="/ppt/slides/slide7.xml" Id="Rbd778680d9954d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77779e9d264d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f6b655ae1441f" /><Relationship Type="http://schemas.openxmlformats.org/officeDocument/2006/relationships/theme" Target="/ppt/slideMasters/theme/theme1.xml" Id="R6c88f6e1261d44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ff6b655ae144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81e305ab84c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cd75a263440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e5a1cfb6047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e22bf6b5b4f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c9707a0ac44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5190861ac41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37c3c50ff4b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ARDITO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ARDITO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ARDITO AS ble etablert [år] og holder til i Furnes.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ARDITO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ARDITO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ARDITO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2 364 208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3 881 383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8 032 766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ARDITO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FELIX JOST HANKEN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ARDITO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Dælibakken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2320 Furnes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918 595 007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ARDITO AS</a:t>
            </a:r>
          </a:p>
        </p:txBody>
      </p:sp>
    </p:spTree>
  </p:cSld>
  <p:clrMapOvr>
    <a:masterClrMapping xmlns:a="http://schemas.openxmlformats.org/drawingml/2006/main"/>
  </p:clrMapOvr>
</p:sld>
</file>