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3f2a4745d4e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d888070b904d64"/>
  </p:sldMasterIdLst>
  <p:sldIdLst>
    <p:sldId xmlns:r="http://schemas.openxmlformats.org/officeDocument/2006/relationships" id="256" r:id="R97e7f006312b4e63"/>
    <p:sldId xmlns:r="http://schemas.openxmlformats.org/officeDocument/2006/relationships" id="257" r:id="R85d82a57ed2f4884"/>
    <p:sldId xmlns:r="http://schemas.openxmlformats.org/officeDocument/2006/relationships" id="258" r:id="Rdc24fd3ca1a54c4d"/>
    <p:sldId xmlns:r="http://schemas.openxmlformats.org/officeDocument/2006/relationships" id="259" r:id="Recbd4a6bd1554896"/>
    <p:sldId xmlns:r="http://schemas.openxmlformats.org/officeDocument/2006/relationships" id="260" r:id="R309774920fd2489b"/>
    <p:sldId xmlns:r="http://schemas.openxmlformats.org/officeDocument/2006/relationships" id="261" r:id="R33945c7b2ea94a12"/>
    <p:sldId xmlns:r="http://schemas.openxmlformats.org/officeDocument/2006/relationships" id="262" r:id="R5567c8d582da47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888070b904d64" /><Relationship Type="http://schemas.openxmlformats.org/officeDocument/2006/relationships/slide" Target="/ppt/slides/slide1.xml" Id="R97e7f006312b4e63" /><Relationship Type="http://schemas.openxmlformats.org/officeDocument/2006/relationships/slide" Target="/ppt/slides/slide2.xml" Id="R85d82a57ed2f4884" /><Relationship Type="http://schemas.openxmlformats.org/officeDocument/2006/relationships/slide" Target="/ppt/slides/slide3.xml" Id="Rdc24fd3ca1a54c4d" /><Relationship Type="http://schemas.openxmlformats.org/officeDocument/2006/relationships/slide" Target="/ppt/slides/slide4.xml" Id="Recbd4a6bd1554896" /><Relationship Type="http://schemas.openxmlformats.org/officeDocument/2006/relationships/slide" Target="/ppt/slides/slide5.xml" Id="R309774920fd2489b" /><Relationship Type="http://schemas.openxmlformats.org/officeDocument/2006/relationships/slide" Target="/ppt/slides/slide6.xml" Id="R33945c7b2ea94a12" /><Relationship Type="http://schemas.openxmlformats.org/officeDocument/2006/relationships/slide" Target="/ppt/slides/slide7.xml" Id="R5567c8d582da47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a01ed5806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f2fb0ca454dfb" /><Relationship Type="http://schemas.openxmlformats.org/officeDocument/2006/relationships/theme" Target="/ppt/slideMasters/theme/theme1.xml" Id="R409ce2c1cc044c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f2fb0ca45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d3f978be8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cccfd2eb8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d4f9dfc66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5f398fc20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5db0e04ba45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c0707378143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8e4b46b1a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NICOB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−7 772 875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106 446 295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106 983 793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BAUER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NICOB HOLDING AS</a:t>
            </a:r>
          </a:p>
        </p:txBody>
      </p:sp>
    </p:spTree>
  </p:cSld>
  <p:clrMapOvr>
    <a:masterClrMapping xmlns:a="http://schemas.openxmlformats.org/drawingml/2006/main"/>
  </p:clrMapOvr>
</p:sld>
</file>