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05c0c5671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580ac6cf6438e"/>
  </p:sldMasterIdLst>
  <p:sldIdLst>
    <p:sldId xmlns:r="http://schemas.openxmlformats.org/officeDocument/2006/relationships" id="256" r:id="R12eccfd822844afe"/>
    <p:sldId xmlns:r="http://schemas.openxmlformats.org/officeDocument/2006/relationships" id="257" r:id="Rcb6a57ecadb74182"/>
    <p:sldId xmlns:r="http://schemas.openxmlformats.org/officeDocument/2006/relationships" id="258" r:id="R054c09bf834e4149"/>
    <p:sldId xmlns:r="http://schemas.openxmlformats.org/officeDocument/2006/relationships" id="259" r:id="R5fd76e51051640dc"/>
    <p:sldId xmlns:r="http://schemas.openxmlformats.org/officeDocument/2006/relationships" id="260" r:id="R7e0416ff6bc84626"/>
    <p:sldId xmlns:r="http://schemas.openxmlformats.org/officeDocument/2006/relationships" id="261" r:id="Ra4636680c6f74024"/>
    <p:sldId xmlns:r="http://schemas.openxmlformats.org/officeDocument/2006/relationships" id="262" r:id="Rc75b0cd188f3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580ac6cf6438e" /><Relationship Type="http://schemas.openxmlformats.org/officeDocument/2006/relationships/slide" Target="/ppt/slides/slide1.xml" Id="R12eccfd822844afe" /><Relationship Type="http://schemas.openxmlformats.org/officeDocument/2006/relationships/slide" Target="/ppt/slides/slide2.xml" Id="Rcb6a57ecadb74182" /><Relationship Type="http://schemas.openxmlformats.org/officeDocument/2006/relationships/slide" Target="/ppt/slides/slide3.xml" Id="R054c09bf834e4149" /><Relationship Type="http://schemas.openxmlformats.org/officeDocument/2006/relationships/slide" Target="/ppt/slides/slide4.xml" Id="R5fd76e51051640dc" /><Relationship Type="http://schemas.openxmlformats.org/officeDocument/2006/relationships/slide" Target="/ppt/slides/slide5.xml" Id="R7e0416ff6bc84626" /><Relationship Type="http://schemas.openxmlformats.org/officeDocument/2006/relationships/slide" Target="/ppt/slides/slide6.xml" Id="Ra4636680c6f74024" /><Relationship Type="http://schemas.openxmlformats.org/officeDocument/2006/relationships/slide" Target="/ppt/slides/slide7.xml" Id="Rc75b0cd188f3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2095bb7f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78621a9f4b34" /><Relationship Type="http://schemas.openxmlformats.org/officeDocument/2006/relationships/theme" Target="/ppt/slideMasters/theme/theme1.xml" Id="Rb1258c98fd34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178621a9f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bdbdd35b7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1a01cac1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0e92719d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d807e620c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49ce7c65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48abd3df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2eb831667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