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1989eb1d394f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0d8cf891424c2a"/>
  </p:sldMasterIdLst>
  <p:sldIdLst>
    <p:sldId xmlns:r="http://schemas.openxmlformats.org/officeDocument/2006/relationships" id="256" r:id="R395ef1d3655a460e"/>
    <p:sldId xmlns:r="http://schemas.openxmlformats.org/officeDocument/2006/relationships" id="257" r:id="R1caf90550845413c"/>
    <p:sldId xmlns:r="http://schemas.openxmlformats.org/officeDocument/2006/relationships" id="258" r:id="R003179db13924c2e"/>
    <p:sldId xmlns:r="http://schemas.openxmlformats.org/officeDocument/2006/relationships" id="259" r:id="Rd598457190d648ad"/>
    <p:sldId xmlns:r="http://schemas.openxmlformats.org/officeDocument/2006/relationships" id="260" r:id="R23657fbf263d4547"/>
    <p:sldId xmlns:r="http://schemas.openxmlformats.org/officeDocument/2006/relationships" id="261" r:id="R42e12d22ca504197"/>
    <p:sldId xmlns:r="http://schemas.openxmlformats.org/officeDocument/2006/relationships" id="262" r:id="R5827fb69794544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0d8cf891424c2a" /><Relationship Type="http://schemas.openxmlformats.org/officeDocument/2006/relationships/slide" Target="/ppt/slides/slide1.xml" Id="R395ef1d3655a460e" /><Relationship Type="http://schemas.openxmlformats.org/officeDocument/2006/relationships/slide" Target="/ppt/slides/slide2.xml" Id="R1caf90550845413c" /><Relationship Type="http://schemas.openxmlformats.org/officeDocument/2006/relationships/slide" Target="/ppt/slides/slide3.xml" Id="R003179db13924c2e" /><Relationship Type="http://schemas.openxmlformats.org/officeDocument/2006/relationships/slide" Target="/ppt/slides/slide4.xml" Id="Rd598457190d648ad" /><Relationship Type="http://schemas.openxmlformats.org/officeDocument/2006/relationships/slide" Target="/ppt/slides/slide5.xml" Id="R23657fbf263d4547" /><Relationship Type="http://schemas.openxmlformats.org/officeDocument/2006/relationships/slide" Target="/ppt/slides/slide6.xml" Id="R42e12d22ca504197" /><Relationship Type="http://schemas.openxmlformats.org/officeDocument/2006/relationships/slide" Target="/ppt/slides/slide7.xml" Id="R5827fb69794544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2b028ef0094b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0201b8ca94a2f" /><Relationship Type="http://schemas.openxmlformats.org/officeDocument/2006/relationships/theme" Target="/ppt/slideMasters/theme/theme1.xml" Id="R14265bcb990846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60201b8ca94a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20ccb920a4e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159a5398b42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f66b0aadc4d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7fd43e07c4d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db903c4ee4c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a2e74bbfd46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6418beeb64a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PIED PIPER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PIED PIPER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PIED PIPER HOLDING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PIED PIPER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PIED PIPER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PIED PIPER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545 025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744 722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747 724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PIED PIPER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ANTON ABILOV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PIED PIPER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Svendsens vei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918 668 047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PIED PIPER HOLDING AS</a:t>
            </a:r>
          </a:p>
        </p:txBody>
      </p:sp>
    </p:spTree>
  </p:cSld>
  <p:clrMapOvr>
    <a:masterClrMapping xmlns:a="http://schemas.openxmlformats.org/drawingml/2006/main"/>
  </p:clrMapOvr>
</p:sld>
</file>